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7" r:id="rId3"/>
    <p:sldId id="276" r:id="rId4"/>
    <p:sldId id="257" r:id="rId5"/>
    <p:sldId id="268" r:id="rId6"/>
    <p:sldId id="269" r:id="rId7"/>
    <p:sldId id="270" r:id="rId8"/>
    <p:sldId id="272" r:id="rId9"/>
    <p:sldId id="273" r:id="rId10"/>
    <p:sldId id="271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68"/>
    <a:srgbClr val="65D412"/>
    <a:srgbClr val="301602"/>
    <a:srgbClr val="996600"/>
    <a:srgbClr val="EFC58D"/>
    <a:srgbClr val="FFCC99"/>
    <a:srgbClr val="824808"/>
    <a:srgbClr val="89CC40"/>
    <a:srgbClr val="56BEAD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769" autoAdjust="0"/>
  </p:normalViewPr>
  <p:slideViewPr>
    <p:cSldViewPr>
      <p:cViewPr varScale="1">
        <p:scale>
          <a:sx n="65" d="100"/>
          <a:sy n="65" d="100"/>
        </p:scale>
        <p:origin x="-1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F3C32-44F2-4EE4-9BB1-358929006755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1F55AF-1608-4B07-91DD-6F9FEE62710A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شاکله</a:t>
          </a:r>
        </a:p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(شکل)</a:t>
          </a:r>
        </a:p>
      </dgm:t>
    </dgm:pt>
    <dgm:pt modelId="{E7EC2153-7866-4D76-9C12-AFF3A3386106}" type="parTrans" cxnId="{98160943-070D-4A54-A538-B49BE0F7C059}">
      <dgm:prSet/>
      <dgm:spPr/>
      <dgm:t>
        <a:bodyPr/>
        <a:lstStyle/>
        <a:p>
          <a:endParaRPr lang="en-US"/>
        </a:p>
      </dgm:t>
    </dgm:pt>
    <dgm:pt modelId="{39ED571D-1FF0-45DA-A9A0-214A4F9DD0A3}" type="sibTrans" cxnId="{98160943-070D-4A54-A538-B49BE0F7C059}">
      <dgm:prSet/>
      <dgm:spPr/>
      <dgm:t>
        <a:bodyPr/>
        <a:lstStyle/>
        <a:p>
          <a:endParaRPr lang="en-US"/>
        </a:p>
      </dgm:t>
    </dgm:pt>
    <dgm:pt modelId="{7E797772-0A01-452D-8BE5-46C29042AC5D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شاکله</a:t>
          </a:r>
        </a:p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(مشکّل)</a:t>
          </a:r>
          <a:endParaRPr lang="en-US" sz="24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gm:t>
    </dgm:pt>
    <dgm:pt modelId="{DB376621-E1AD-4D68-9BF0-824E6A2E5675}" type="parTrans" cxnId="{8F1CA40E-1822-40A2-90CF-24D728ED6EFF}">
      <dgm:prSet/>
      <dgm:spPr/>
      <dgm:t>
        <a:bodyPr/>
        <a:lstStyle/>
        <a:p>
          <a:endParaRPr lang="en-US"/>
        </a:p>
      </dgm:t>
    </dgm:pt>
    <dgm:pt modelId="{4D0405B4-AFF9-4C7D-9A01-D182A6E03B76}" type="sibTrans" cxnId="{8F1CA40E-1822-40A2-90CF-24D728ED6EFF}">
      <dgm:prSet/>
      <dgm:spPr/>
      <dgm:t>
        <a:bodyPr/>
        <a:lstStyle/>
        <a:p>
          <a:endParaRPr lang="en-US"/>
        </a:p>
      </dgm:t>
    </dgm:pt>
    <dgm:pt modelId="{630FE30D-67F9-422A-A293-101DD545F838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ظاهر و لایه رویین باطن را شکل می دهد</a:t>
          </a:r>
          <a:endParaRPr lang="en-US" sz="24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gm:t>
    </dgm:pt>
    <dgm:pt modelId="{BBC70577-792E-4D14-986F-AAFD9B839945}" type="parTrans" cxnId="{72E17C7A-DAF2-4530-A50B-333238EFFC46}">
      <dgm:prSet/>
      <dgm:spPr/>
      <dgm:t>
        <a:bodyPr/>
        <a:lstStyle/>
        <a:p>
          <a:endParaRPr lang="en-US"/>
        </a:p>
      </dgm:t>
    </dgm:pt>
    <dgm:pt modelId="{506092C2-5EAD-46EC-A83E-915E4BD94D5A}" type="sibTrans" cxnId="{72E17C7A-DAF2-4530-A50B-333238EFFC46}">
      <dgm:prSet/>
      <dgm:spPr/>
      <dgm:t>
        <a:bodyPr/>
        <a:lstStyle/>
        <a:p>
          <a:endParaRPr lang="en-US"/>
        </a:p>
      </dgm:t>
    </dgm:pt>
    <dgm:pt modelId="{306390CE-20E4-4CCB-BF66-BB918AB4C571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رفتار، ادارک و احساس آدمی را قالب می زند</a:t>
          </a:r>
          <a:endParaRPr lang="en-US" sz="24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gm:t>
    </dgm:pt>
    <dgm:pt modelId="{5273BCDB-66DF-43B5-8858-49E07E5869DF}" type="parTrans" cxnId="{B87E021C-C667-4B41-9DE5-7EE3D9946014}">
      <dgm:prSet/>
      <dgm:spPr/>
      <dgm:t>
        <a:bodyPr/>
        <a:lstStyle/>
        <a:p>
          <a:endParaRPr lang="en-US"/>
        </a:p>
      </dgm:t>
    </dgm:pt>
    <dgm:pt modelId="{4472935C-3966-4A86-92AF-850EE26C3851}" type="sibTrans" cxnId="{B87E021C-C667-4B41-9DE5-7EE3D9946014}">
      <dgm:prSet/>
      <dgm:spPr/>
      <dgm:t>
        <a:bodyPr/>
        <a:lstStyle/>
        <a:p>
          <a:endParaRPr lang="en-US"/>
        </a:p>
      </dgm:t>
    </dgm:pt>
    <dgm:pt modelId="{DAEFF4C4-F438-4094-9784-229832A9FDD5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تعبیر قرآن</a:t>
          </a:r>
        </a:p>
        <a:p>
          <a:r>
            <a:rPr lang="fa-IR" sz="24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(احاطه)</a:t>
          </a:r>
          <a:endParaRPr lang="en-US" sz="24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gm:t>
    </dgm:pt>
    <dgm:pt modelId="{5B4D3DB0-3FF8-48AF-B3F6-56DA10C5B6ED}" type="sibTrans" cxnId="{EA7AE8E4-C0D6-4E5D-9E5C-D9A9D3C079AF}">
      <dgm:prSet/>
      <dgm:spPr/>
      <dgm:t>
        <a:bodyPr/>
        <a:lstStyle/>
        <a:p>
          <a:endParaRPr lang="en-US"/>
        </a:p>
      </dgm:t>
    </dgm:pt>
    <dgm:pt modelId="{7D7A3E7D-DE46-4E41-847E-17E6E1325E44}" type="parTrans" cxnId="{EA7AE8E4-C0D6-4E5D-9E5C-D9A9D3C079AF}">
      <dgm:prSet/>
      <dgm:spPr/>
      <dgm:t>
        <a:bodyPr/>
        <a:lstStyle/>
        <a:p>
          <a:endParaRPr lang="en-US"/>
        </a:p>
      </dgm:t>
    </dgm:pt>
    <dgm:pt modelId="{7BFEC20F-885B-480B-B161-500F2C3C9D78}" type="pres">
      <dgm:prSet presAssocID="{02CF3C32-44F2-4EE4-9BB1-3589290067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59D56-D032-48D1-8C7D-4540B7B25D20}" type="pres">
      <dgm:prSet presAssocID="{E51F55AF-1608-4B07-91DD-6F9FEE6271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FAF5E-97B5-449B-ADD5-ECCD3CD0B9EA}" type="pres">
      <dgm:prSet presAssocID="{39ED571D-1FF0-45DA-A9A0-214A4F9DD0A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244FAB-693D-4CA4-A66B-8F2FF40BF173}" type="pres">
      <dgm:prSet presAssocID="{39ED571D-1FF0-45DA-A9A0-214A4F9DD0A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2D7C958-4CF0-474C-B9F1-76DA325CC538}" type="pres">
      <dgm:prSet presAssocID="{7E797772-0A01-452D-8BE5-46C29042AC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8D3B1-7C56-44BF-8A82-AD00E4C33308}" type="pres">
      <dgm:prSet presAssocID="{4D0405B4-AFF9-4C7D-9A01-D182A6E03B7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8BC9370-22D7-42BD-91D7-F5943AC8F8C4}" type="pres">
      <dgm:prSet presAssocID="{4D0405B4-AFF9-4C7D-9A01-D182A6E03B7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BFC1DD6-C5B0-4C15-B6B6-8275D68FB164}" type="pres">
      <dgm:prSet presAssocID="{630FE30D-67F9-422A-A293-101DD545F8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54F5A-DD18-4F3A-B614-AD3A8CF6255F}" type="pres">
      <dgm:prSet presAssocID="{506092C2-5EAD-46EC-A83E-915E4BD94D5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D901224-FEE2-4827-92E5-6316121B35FB}" type="pres">
      <dgm:prSet presAssocID="{506092C2-5EAD-46EC-A83E-915E4BD94D5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E30AFBC-E962-47F7-980F-A95CB5C04AB2}" type="pres">
      <dgm:prSet presAssocID="{306390CE-20E4-4CCB-BF66-BB918AB4C5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C5ADB-3BFC-4645-B465-3AA9C1D01421}" type="pres">
      <dgm:prSet presAssocID="{4472935C-3966-4A86-92AF-850EE26C385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2476313-D424-459E-A7E1-C14B84AF621E}" type="pres">
      <dgm:prSet presAssocID="{4472935C-3966-4A86-92AF-850EE26C385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BBB98D2-49B5-455A-BE12-8173F60CA0BC}" type="pres">
      <dgm:prSet presAssocID="{DAEFF4C4-F438-4094-9784-229832A9FD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E1073-B992-4194-BEC1-9003F24A9F27}" type="presOf" srcId="{02CF3C32-44F2-4EE4-9BB1-358929006755}" destId="{7BFEC20F-885B-480B-B161-500F2C3C9D78}" srcOrd="0" destOrd="0" presId="urn:microsoft.com/office/officeart/2005/8/layout/process5"/>
    <dgm:cxn modelId="{B7143807-EA2A-468F-85B8-A54CF95D663C}" type="presOf" srcId="{39ED571D-1FF0-45DA-A9A0-214A4F9DD0A3}" destId="{8B9FAF5E-97B5-449B-ADD5-ECCD3CD0B9EA}" srcOrd="0" destOrd="0" presId="urn:microsoft.com/office/officeart/2005/8/layout/process5"/>
    <dgm:cxn modelId="{5B19A8A3-00C9-48CC-BF5A-018AC077A726}" type="presOf" srcId="{4D0405B4-AFF9-4C7D-9A01-D182A6E03B76}" destId="{4558D3B1-7C56-44BF-8A82-AD00E4C33308}" srcOrd="0" destOrd="0" presId="urn:microsoft.com/office/officeart/2005/8/layout/process5"/>
    <dgm:cxn modelId="{72E17C7A-DAF2-4530-A50B-333238EFFC46}" srcId="{02CF3C32-44F2-4EE4-9BB1-358929006755}" destId="{630FE30D-67F9-422A-A293-101DD545F838}" srcOrd="2" destOrd="0" parTransId="{BBC70577-792E-4D14-986F-AAFD9B839945}" sibTransId="{506092C2-5EAD-46EC-A83E-915E4BD94D5A}"/>
    <dgm:cxn modelId="{DDA7F756-92EF-4C90-9038-BACD4953DA75}" type="presOf" srcId="{DAEFF4C4-F438-4094-9784-229832A9FDD5}" destId="{1BBB98D2-49B5-455A-BE12-8173F60CA0BC}" srcOrd="0" destOrd="0" presId="urn:microsoft.com/office/officeart/2005/8/layout/process5"/>
    <dgm:cxn modelId="{D9784018-4ECA-49C8-AE09-1770D6A3AD74}" type="presOf" srcId="{4472935C-3966-4A86-92AF-850EE26C3851}" destId="{D2476313-D424-459E-A7E1-C14B84AF621E}" srcOrd="1" destOrd="0" presId="urn:microsoft.com/office/officeart/2005/8/layout/process5"/>
    <dgm:cxn modelId="{8F1CA40E-1822-40A2-90CF-24D728ED6EFF}" srcId="{02CF3C32-44F2-4EE4-9BB1-358929006755}" destId="{7E797772-0A01-452D-8BE5-46C29042AC5D}" srcOrd="1" destOrd="0" parTransId="{DB376621-E1AD-4D68-9BF0-824E6A2E5675}" sibTransId="{4D0405B4-AFF9-4C7D-9A01-D182A6E03B76}"/>
    <dgm:cxn modelId="{838C2A47-B477-482A-8020-EB4A1072029E}" type="presOf" srcId="{39ED571D-1FF0-45DA-A9A0-214A4F9DD0A3}" destId="{E9244FAB-693D-4CA4-A66B-8F2FF40BF173}" srcOrd="1" destOrd="0" presId="urn:microsoft.com/office/officeart/2005/8/layout/process5"/>
    <dgm:cxn modelId="{3ECC98E1-5637-429B-BB16-66C211A9FCCE}" type="presOf" srcId="{306390CE-20E4-4CCB-BF66-BB918AB4C571}" destId="{4E30AFBC-E962-47F7-980F-A95CB5C04AB2}" srcOrd="0" destOrd="0" presId="urn:microsoft.com/office/officeart/2005/8/layout/process5"/>
    <dgm:cxn modelId="{4E9AFBF6-6BF4-4590-814A-969E6FBC5587}" type="presOf" srcId="{4472935C-3966-4A86-92AF-850EE26C3851}" destId="{2A1C5ADB-3BFC-4645-B465-3AA9C1D01421}" srcOrd="0" destOrd="0" presId="urn:microsoft.com/office/officeart/2005/8/layout/process5"/>
    <dgm:cxn modelId="{2F25A553-46BA-4F5A-878D-94D44EB8FAE6}" type="presOf" srcId="{506092C2-5EAD-46EC-A83E-915E4BD94D5A}" destId="{95454F5A-DD18-4F3A-B614-AD3A8CF6255F}" srcOrd="0" destOrd="0" presId="urn:microsoft.com/office/officeart/2005/8/layout/process5"/>
    <dgm:cxn modelId="{98160943-070D-4A54-A538-B49BE0F7C059}" srcId="{02CF3C32-44F2-4EE4-9BB1-358929006755}" destId="{E51F55AF-1608-4B07-91DD-6F9FEE62710A}" srcOrd="0" destOrd="0" parTransId="{E7EC2153-7866-4D76-9C12-AFF3A3386106}" sibTransId="{39ED571D-1FF0-45DA-A9A0-214A4F9DD0A3}"/>
    <dgm:cxn modelId="{49931F13-A28C-4B83-87BE-8F492B359726}" type="presOf" srcId="{7E797772-0A01-452D-8BE5-46C29042AC5D}" destId="{22D7C958-4CF0-474C-B9F1-76DA325CC538}" srcOrd="0" destOrd="0" presId="urn:microsoft.com/office/officeart/2005/8/layout/process5"/>
    <dgm:cxn modelId="{CBCF44D8-9EBC-4FCB-B0BA-65187F66ECC6}" type="presOf" srcId="{4D0405B4-AFF9-4C7D-9A01-D182A6E03B76}" destId="{08BC9370-22D7-42BD-91D7-F5943AC8F8C4}" srcOrd="1" destOrd="0" presId="urn:microsoft.com/office/officeart/2005/8/layout/process5"/>
    <dgm:cxn modelId="{23356F00-5869-40E4-8488-5BB9088F60F1}" type="presOf" srcId="{630FE30D-67F9-422A-A293-101DD545F838}" destId="{4BFC1DD6-C5B0-4C15-B6B6-8275D68FB164}" srcOrd="0" destOrd="0" presId="urn:microsoft.com/office/officeart/2005/8/layout/process5"/>
    <dgm:cxn modelId="{EA7AE8E4-C0D6-4E5D-9E5C-D9A9D3C079AF}" srcId="{02CF3C32-44F2-4EE4-9BB1-358929006755}" destId="{DAEFF4C4-F438-4094-9784-229832A9FDD5}" srcOrd="4" destOrd="0" parTransId="{7D7A3E7D-DE46-4E41-847E-17E6E1325E44}" sibTransId="{5B4D3DB0-3FF8-48AF-B3F6-56DA10C5B6ED}"/>
    <dgm:cxn modelId="{8A5C2D9D-4CE0-46F0-A8D2-4A1ABF8BF54F}" type="presOf" srcId="{E51F55AF-1608-4B07-91DD-6F9FEE62710A}" destId="{40559D56-D032-48D1-8C7D-4540B7B25D20}" srcOrd="0" destOrd="0" presId="urn:microsoft.com/office/officeart/2005/8/layout/process5"/>
    <dgm:cxn modelId="{DA619D5F-6AAE-420C-B8E7-884BD520FD92}" type="presOf" srcId="{506092C2-5EAD-46EC-A83E-915E4BD94D5A}" destId="{AD901224-FEE2-4827-92E5-6316121B35FB}" srcOrd="1" destOrd="0" presId="urn:microsoft.com/office/officeart/2005/8/layout/process5"/>
    <dgm:cxn modelId="{B87E021C-C667-4B41-9DE5-7EE3D9946014}" srcId="{02CF3C32-44F2-4EE4-9BB1-358929006755}" destId="{306390CE-20E4-4CCB-BF66-BB918AB4C571}" srcOrd="3" destOrd="0" parTransId="{5273BCDB-66DF-43B5-8858-49E07E5869DF}" sibTransId="{4472935C-3966-4A86-92AF-850EE26C3851}"/>
    <dgm:cxn modelId="{F176253C-ED9F-414F-A47A-E949B7753FFD}" type="presParOf" srcId="{7BFEC20F-885B-480B-B161-500F2C3C9D78}" destId="{40559D56-D032-48D1-8C7D-4540B7B25D20}" srcOrd="0" destOrd="0" presId="urn:microsoft.com/office/officeart/2005/8/layout/process5"/>
    <dgm:cxn modelId="{6E18919E-460B-4E2A-8474-337F1EA9EE43}" type="presParOf" srcId="{7BFEC20F-885B-480B-B161-500F2C3C9D78}" destId="{8B9FAF5E-97B5-449B-ADD5-ECCD3CD0B9EA}" srcOrd="1" destOrd="0" presId="urn:microsoft.com/office/officeart/2005/8/layout/process5"/>
    <dgm:cxn modelId="{3445347C-49EA-47A3-9FCD-6E694880750A}" type="presParOf" srcId="{8B9FAF5E-97B5-449B-ADD5-ECCD3CD0B9EA}" destId="{E9244FAB-693D-4CA4-A66B-8F2FF40BF173}" srcOrd="0" destOrd="0" presId="urn:microsoft.com/office/officeart/2005/8/layout/process5"/>
    <dgm:cxn modelId="{AECEA56B-B6A0-4A31-9556-5761E91B44FB}" type="presParOf" srcId="{7BFEC20F-885B-480B-B161-500F2C3C9D78}" destId="{22D7C958-4CF0-474C-B9F1-76DA325CC538}" srcOrd="2" destOrd="0" presId="urn:microsoft.com/office/officeart/2005/8/layout/process5"/>
    <dgm:cxn modelId="{5BDC4C5E-E9D1-4B0C-B654-FBB10BAF4570}" type="presParOf" srcId="{7BFEC20F-885B-480B-B161-500F2C3C9D78}" destId="{4558D3B1-7C56-44BF-8A82-AD00E4C33308}" srcOrd="3" destOrd="0" presId="urn:microsoft.com/office/officeart/2005/8/layout/process5"/>
    <dgm:cxn modelId="{CA9E0A53-BF6A-4C08-939C-8EEF577E7979}" type="presParOf" srcId="{4558D3B1-7C56-44BF-8A82-AD00E4C33308}" destId="{08BC9370-22D7-42BD-91D7-F5943AC8F8C4}" srcOrd="0" destOrd="0" presId="urn:microsoft.com/office/officeart/2005/8/layout/process5"/>
    <dgm:cxn modelId="{1C7BCE5C-6C55-41D6-8A25-6EA6C470FA1D}" type="presParOf" srcId="{7BFEC20F-885B-480B-B161-500F2C3C9D78}" destId="{4BFC1DD6-C5B0-4C15-B6B6-8275D68FB164}" srcOrd="4" destOrd="0" presId="urn:microsoft.com/office/officeart/2005/8/layout/process5"/>
    <dgm:cxn modelId="{3DD5A115-AA71-4E09-B6EA-C887AFAC6459}" type="presParOf" srcId="{7BFEC20F-885B-480B-B161-500F2C3C9D78}" destId="{95454F5A-DD18-4F3A-B614-AD3A8CF6255F}" srcOrd="5" destOrd="0" presId="urn:microsoft.com/office/officeart/2005/8/layout/process5"/>
    <dgm:cxn modelId="{35EE1AAF-EE63-44E7-8A7F-1E3C39050F0A}" type="presParOf" srcId="{95454F5A-DD18-4F3A-B614-AD3A8CF6255F}" destId="{AD901224-FEE2-4827-92E5-6316121B35FB}" srcOrd="0" destOrd="0" presId="urn:microsoft.com/office/officeart/2005/8/layout/process5"/>
    <dgm:cxn modelId="{075E3A21-845C-4096-A466-C0BCF25C573B}" type="presParOf" srcId="{7BFEC20F-885B-480B-B161-500F2C3C9D78}" destId="{4E30AFBC-E962-47F7-980F-A95CB5C04AB2}" srcOrd="6" destOrd="0" presId="urn:microsoft.com/office/officeart/2005/8/layout/process5"/>
    <dgm:cxn modelId="{64718477-A4F6-418B-91C0-84F540A7A7AB}" type="presParOf" srcId="{7BFEC20F-885B-480B-B161-500F2C3C9D78}" destId="{2A1C5ADB-3BFC-4645-B465-3AA9C1D01421}" srcOrd="7" destOrd="0" presId="urn:microsoft.com/office/officeart/2005/8/layout/process5"/>
    <dgm:cxn modelId="{F3DDE91F-8E2F-42AD-B9AE-08171BFB9BF4}" type="presParOf" srcId="{2A1C5ADB-3BFC-4645-B465-3AA9C1D01421}" destId="{D2476313-D424-459E-A7E1-C14B84AF621E}" srcOrd="0" destOrd="0" presId="urn:microsoft.com/office/officeart/2005/8/layout/process5"/>
    <dgm:cxn modelId="{2B0B5583-EB83-48EC-9D50-B86CB3221727}" type="presParOf" srcId="{7BFEC20F-885B-480B-B161-500F2C3C9D78}" destId="{1BBB98D2-49B5-455A-BE12-8173F60CA0B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A4F41-FDA9-434A-B7D7-E20F2D4519C7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918AFC-EE66-4D53-B673-88F4D0ACB411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Yekan" panose="00000400000000000000" pitchFamily="2" charset="-78"/>
            </a:rPr>
            <a:t>زمانی که شاکله انسان به وجود می آید</a:t>
          </a:r>
          <a:endParaRPr lang="en-US" sz="3200" b="1" dirty="0" smtClean="0">
            <a:cs typeface="2  Yekan" panose="00000400000000000000" pitchFamily="2" charset="-78"/>
          </a:endParaRPr>
        </a:p>
      </dgm:t>
    </dgm:pt>
    <dgm:pt modelId="{90B7A07F-2617-4A16-B28E-57C01246DEE3}" type="parTrans" cxnId="{4BDDDA7D-5459-482D-BFE8-10A75FC29456}">
      <dgm:prSet/>
      <dgm:spPr/>
      <dgm:t>
        <a:bodyPr/>
        <a:lstStyle/>
        <a:p>
          <a:endParaRPr lang="en-US"/>
        </a:p>
      </dgm:t>
    </dgm:pt>
    <dgm:pt modelId="{9BC01FB3-E18D-4F70-98FD-9155A90D87CD}" type="sibTrans" cxnId="{4BDDDA7D-5459-482D-BFE8-10A75FC29456}">
      <dgm:prSet/>
      <dgm:spPr/>
      <dgm:t>
        <a:bodyPr/>
        <a:lstStyle/>
        <a:p>
          <a:endParaRPr lang="en-US"/>
        </a:p>
      </dgm:t>
    </dgm:pt>
    <dgm:pt modelId="{A5E1167F-E730-47D2-97FC-3185897D29E6}">
      <dgm:prSet phldrT="[Text]"/>
      <dgm:spPr/>
      <dgm:t>
        <a:bodyPr/>
        <a:lstStyle/>
        <a:p>
          <a:r>
            <a:rPr lang="fa-IR" dirty="0" smtClean="0">
              <a:cs typeface="2  Yekan" panose="00000400000000000000" pitchFamily="2" charset="-78"/>
            </a:rPr>
            <a:t>رفتارهای مطلبوب</a:t>
          </a:r>
          <a:endParaRPr lang="en-US" dirty="0">
            <a:cs typeface="2  Yekan" panose="00000400000000000000" pitchFamily="2" charset="-78"/>
          </a:endParaRPr>
        </a:p>
      </dgm:t>
    </dgm:pt>
    <dgm:pt modelId="{B82613EE-FE0F-47B4-9CF4-18322A3D59C0}" type="parTrans" cxnId="{EBD15245-CB73-4FFF-B5B2-BA8D3081A5A6}">
      <dgm:prSet/>
      <dgm:spPr/>
      <dgm:t>
        <a:bodyPr/>
        <a:lstStyle/>
        <a:p>
          <a:endParaRPr lang="en-US"/>
        </a:p>
      </dgm:t>
    </dgm:pt>
    <dgm:pt modelId="{7EF7B063-EA0E-4185-AB2C-CC499CE0AE79}" type="sibTrans" cxnId="{EBD15245-CB73-4FFF-B5B2-BA8D3081A5A6}">
      <dgm:prSet/>
      <dgm:spPr/>
      <dgm:t>
        <a:bodyPr/>
        <a:lstStyle/>
        <a:p>
          <a:endParaRPr lang="en-US"/>
        </a:p>
      </dgm:t>
    </dgm:pt>
    <dgm:pt modelId="{5B21444A-28EB-4291-AAEA-E682DCF80605}">
      <dgm:prSet phldrT="[Text]"/>
      <dgm:spPr/>
      <dgm:t>
        <a:bodyPr/>
        <a:lstStyle/>
        <a:p>
          <a:r>
            <a:rPr lang="fa-IR" dirty="0" smtClean="0">
              <a:cs typeface="2  Yekan" panose="00000400000000000000" pitchFamily="2" charset="-78"/>
            </a:rPr>
            <a:t>رفتارهای نامطلوب</a:t>
          </a:r>
          <a:endParaRPr lang="en-US" dirty="0">
            <a:cs typeface="2  Yekan" panose="00000400000000000000" pitchFamily="2" charset="-78"/>
          </a:endParaRPr>
        </a:p>
      </dgm:t>
    </dgm:pt>
    <dgm:pt modelId="{610B44A3-45FB-4815-9532-1E7EDDCDEF30}" type="parTrans" cxnId="{35F021BC-BC8F-4B75-A124-0B261E4C9AD4}">
      <dgm:prSet/>
      <dgm:spPr/>
      <dgm:t>
        <a:bodyPr/>
        <a:lstStyle/>
        <a:p>
          <a:endParaRPr lang="en-US"/>
        </a:p>
      </dgm:t>
    </dgm:pt>
    <dgm:pt modelId="{369442CF-EDB7-41C7-B1CF-40E354929877}" type="sibTrans" cxnId="{35F021BC-BC8F-4B75-A124-0B261E4C9AD4}">
      <dgm:prSet/>
      <dgm:spPr/>
      <dgm:t>
        <a:bodyPr/>
        <a:lstStyle/>
        <a:p>
          <a:endParaRPr lang="en-US"/>
        </a:p>
      </dgm:t>
    </dgm:pt>
    <dgm:pt modelId="{2E15F266-30A6-4D5D-9282-E4AFB4255B54}" type="pres">
      <dgm:prSet presAssocID="{A75A4F41-FDA9-434A-B7D7-E20F2D4519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F2B0D-5CF2-4D89-AA71-AFD0B0F09E75}" type="pres">
      <dgm:prSet presAssocID="{C1918AFC-EE66-4D53-B673-88F4D0ACB411}" presName="centerShape" presStyleLbl="node0" presStyleIdx="0" presStyleCnt="1" custScaleX="694237" custLinFactNeighborX="-11433" custLinFactNeighborY="-43333"/>
      <dgm:spPr/>
      <dgm:t>
        <a:bodyPr/>
        <a:lstStyle/>
        <a:p>
          <a:endParaRPr lang="en-US"/>
        </a:p>
      </dgm:t>
    </dgm:pt>
    <dgm:pt modelId="{25F5133B-7562-4333-B736-2F8E0247EA5B}" type="pres">
      <dgm:prSet presAssocID="{B82613EE-FE0F-47B4-9CF4-18322A3D59C0}" presName="parTrans" presStyleLbl="sibTrans2D1" presStyleIdx="0" presStyleCnt="2" custAng="2576752" custScaleY="568251" custLinFactX="3170" custLinFactNeighborX="100000" custLinFactNeighborY="-10364"/>
      <dgm:spPr/>
      <dgm:t>
        <a:bodyPr/>
        <a:lstStyle/>
        <a:p>
          <a:endParaRPr lang="en-US"/>
        </a:p>
      </dgm:t>
    </dgm:pt>
    <dgm:pt modelId="{CB7B7403-25CD-43D1-B088-0F1781F4A999}" type="pres">
      <dgm:prSet presAssocID="{B82613EE-FE0F-47B4-9CF4-18322A3D59C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586F949-97A3-4FD1-B8BB-B05CD9B091E9}" type="pres">
      <dgm:prSet presAssocID="{A5E1167F-E730-47D2-97FC-3185897D29E6}" presName="node" presStyleLbl="node1" presStyleIdx="0" presStyleCnt="2" custScaleX="339827" custRadScaleRad="134753" custRadScaleInc="12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0732-BF01-421F-A0D4-EF93D9117E4E}" type="pres">
      <dgm:prSet presAssocID="{610B44A3-45FB-4815-9532-1E7EDDCDEF30}" presName="parTrans" presStyleLbl="sibTrans2D1" presStyleIdx="1" presStyleCnt="2" custAng="19009974" custScaleY="661779" custLinFactX="-48335" custLinFactNeighborX="-100000" custLinFactNeighborY="-25020"/>
      <dgm:spPr/>
      <dgm:t>
        <a:bodyPr/>
        <a:lstStyle/>
        <a:p>
          <a:endParaRPr lang="en-US"/>
        </a:p>
      </dgm:t>
    </dgm:pt>
    <dgm:pt modelId="{1842663E-2E87-49FB-BB90-D8F2A7BB9333}" type="pres">
      <dgm:prSet presAssocID="{610B44A3-45FB-4815-9532-1E7EDDCDEF3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FE47B77-4DDF-4E21-947D-80753F28F58A}" type="pres">
      <dgm:prSet presAssocID="{5B21444A-28EB-4291-AAEA-E682DCF80605}" presName="node" presStyleLbl="node1" presStyleIdx="1" presStyleCnt="2" custScaleX="327204" custRadScaleRad="145431" custRadScaleInc="7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5898D-1242-4BE3-A205-F34EA4157CAA}" type="presOf" srcId="{B82613EE-FE0F-47B4-9CF4-18322A3D59C0}" destId="{25F5133B-7562-4333-B736-2F8E0247EA5B}" srcOrd="0" destOrd="0" presId="urn:microsoft.com/office/officeart/2005/8/layout/radial5"/>
    <dgm:cxn modelId="{18679EB9-D415-4A73-9D06-D66ADC9D5622}" type="presOf" srcId="{610B44A3-45FB-4815-9532-1E7EDDCDEF30}" destId="{937F0732-BF01-421F-A0D4-EF93D9117E4E}" srcOrd="0" destOrd="0" presId="urn:microsoft.com/office/officeart/2005/8/layout/radial5"/>
    <dgm:cxn modelId="{CCB030D4-1C4B-4145-8912-6EC8FFDDE51B}" type="presOf" srcId="{C1918AFC-EE66-4D53-B673-88F4D0ACB411}" destId="{6A5F2B0D-5CF2-4D89-AA71-AFD0B0F09E75}" srcOrd="0" destOrd="0" presId="urn:microsoft.com/office/officeart/2005/8/layout/radial5"/>
    <dgm:cxn modelId="{9E2BB62C-DA26-408C-851F-234CD91160B4}" type="presOf" srcId="{610B44A3-45FB-4815-9532-1E7EDDCDEF30}" destId="{1842663E-2E87-49FB-BB90-D8F2A7BB9333}" srcOrd="1" destOrd="0" presId="urn:microsoft.com/office/officeart/2005/8/layout/radial5"/>
    <dgm:cxn modelId="{B82DA9B0-45EF-444F-A707-9590709F2AB4}" type="presOf" srcId="{B82613EE-FE0F-47B4-9CF4-18322A3D59C0}" destId="{CB7B7403-25CD-43D1-B088-0F1781F4A999}" srcOrd="1" destOrd="0" presId="urn:microsoft.com/office/officeart/2005/8/layout/radial5"/>
    <dgm:cxn modelId="{35F021BC-BC8F-4B75-A124-0B261E4C9AD4}" srcId="{C1918AFC-EE66-4D53-B673-88F4D0ACB411}" destId="{5B21444A-28EB-4291-AAEA-E682DCF80605}" srcOrd="1" destOrd="0" parTransId="{610B44A3-45FB-4815-9532-1E7EDDCDEF30}" sibTransId="{369442CF-EDB7-41C7-B1CF-40E354929877}"/>
    <dgm:cxn modelId="{4BDDDA7D-5459-482D-BFE8-10A75FC29456}" srcId="{A75A4F41-FDA9-434A-B7D7-E20F2D4519C7}" destId="{C1918AFC-EE66-4D53-B673-88F4D0ACB411}" srcOrd="0" destOrd="0" parTransId="{90B7A07F-2617-4A16-B28E-57C01246DEE3}" sibTransId="{9BC01FB3-E18D-4F70-98FD-9155A90D87CD}"/>
    <dgm:cxn modelId="{EBD15245-CB73-4FFF-B5B2-BA8D3081A5A6}" srcId="{C1918AFC-EE66-4D53-B673-88F4D0ACB411}" destId="{A5E1167F-E730-47D2-97FC-3185897D29E6}" srcOrd="0" destOrd="0" parTransId="{B82613EE-FE0F-47B4-9CF4-18322A3D59C0}" sibTransId="{7EF7B063-EA0E-4185-AB2C-CC499CE0AE79}"/>
    <dgm:cxn modelId="{F9037A0E-8ACB-4CC3-82D3-877B8A1B5ACA}" type="presOf" srcId="{A5E1167F-E730-47D2-97FC-3185897D29E6}" destId="{1586F949-97A3-4FD1-B8BB-B05CD9B091E9}" srcOrd="0" destOrd="0" presId="urn:microsoft.com/office/officeart/2005/8/layout/radial5"/>
    <dgm:cxn modelId="{347E34AE-9133-4A4E-BB58-90EC09B8E830}" type="presOf" srcId="{5B21444A-28EB-4291-AAEA-E682DCF80605}" destId="{2FE47B77-4DDF-4E21-947D-80753F28F58A}" srcOrd="0" destOrd="0" presId="urn:microsoft.com/office/officeart/2005/8/layout/radial5"/>
    <dgm:cxn modelId="{440E1406-CD14-47CF-9B1D-B71901A9C849}" type="presOf" srcId="{A75A4F41-FDA9-434A-B7D7-E20F2D4519C7}" destId="{2E15F266-30A6-4D5D-9282-E4AFB4255B54}" srcOrd="0" destOrd="0" presId="urn:microsoft.com/office/officeart/2005/8/layout/radial5"/>
    <dgm:cxn modelId="{787F66C7-D93B-4800-9066-CBEA7E62B359}" type="presParOf" srcId="{2E15F266-30A6-4D5D-9282-E4AFB4255B54}" destId="{6A5F2B0D-5CF2-4D89-AA71-AFD0B0F09E75}" srcOrd="0" destOrd="0" presId="urn:microsoft.com/office/officeart/2005/8/layout/radial5"/>
    <dgm:cxn modelId="{110CF43F-E8E2-4C2D-8646-2579F6221367}" type="presParOf" srcId="{2E15F266-30A6-4D5D-9282-E4AFB4255B54}" destId="{25F5133B-7562-4333-B736-2F8E0247EA5B}" srcOrd="1" destOrd="0" presId="urn:microsoft.com/office/officeart/2005/8/layout/radial5"/>
    <dgm:cxn modelId="{1552134F-FE27-4ECD-8204-8CBA63C882D3}" type="presParOf" srcId="{25F5133B-7562-4333-B736-2F8E0247EA5B}" destId="{CB7B7403-25CD-43D1-B088-0F1781F4A999}" srcOrd="0" destOrd="0" presId="urn:microsoft.com/office/officeart/2005/8/layout/radial5"/>
    <dgm:cxn modelId="{87127017-48C4-4174-A1CF-F4DC0E33C121}" type="presParOf" srcId="{2E15F266-30A6-4D5D-9282-E4AFB4255B54}" destId="{1586F949-97A3-4FD1-B8BB-B05CD9B091E9}" srcOrd="2" destOrd="0" presId="urn:microsoft.com/office/officeart/2005/8/layout/radial5"/>
    <dgm:cxn modelId="{F56EAEE4-DCD0-4570-8B20-5293E921553E}" type="presParOf" srcId="{2E15F266-30A6-4D5D-9282-E4AFB4255B54}" destId="{937F0732-BF01-421F-A0D4-EF93D9117E4E}" srcOrd="3" destOrd="0" presId="urn:microsoft.com/office/officeart/2005/8/layout/radial5"/>
    <dgm:cxn modelId="{B95D070A-66F8-4A24-B868-27FF809C6605}" type="presParOf" srcId="{937F0732-BF01-421F-A0D4-EF93D9117E4E}" destId="{1842663E-2E87-49FB-BB90-D8F2A7BB9333}" srcOrd="0" destOrd="0" presId="urn:microsoft.com/office/officeart/2005/8/layout/radial5"/>
    <dgm:cxn modelId="{4429DAE1-BDBE-4B68-8207-BD187AFECDEC}" type="presParOf" srcId="{2E15F266-30A6-4D5D-9282-E4AFB4255B54}" destId="{2FE47B77-4DDF-4E21-947D-80753F28F58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81AD5-C6A7-41FB-B333-B2A72050D3B8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63FCC-EB5D-4412-B3B5-ED5E180BC13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400" b="1" dirty="0" smtClean="0">
              <a:cs typeface="2  Yekan" panose="00000400000000000000" pitchFamily="2" charset="-78"/>
            </a:rPr>
            <a:t>تأثیر پذیری شخصیت کامل هر فردی از آیات قرآن</a:t>
          </a:r>
          <a:endParaRPr lang="en-US" sz="2400" b="1" dirty="0">
            <a:cs typeface="2  Yekan" panose="00000400000000000000" pitchFamily="2" charset="-78"/>
          </a:endParaRPr>
        </a:p>
      </dgm:t>
    </dgm:pt>
    <dgm:pt modelId="{B990F8E2-F1B0-4F43-8413-A0FED3534670}" type="parTrans" cxnId="{6B1420A5-388A-4FA4-9539-3C6F8ED99B5F}">
      <dgm:prSet/>
      <dgm:spPr/>
      <dgm:t>
        <a:bodyPr/>
        <a:lstStyle/>
        <a:p>
          <a:endParaRPr lang="en-US"/>
        </a:p>
      </dgm:t>
    </dgm:pt>
    <dgm:pt modelId="{8B073C76-1821-44DD-886D-67A468C79ED6}" type="sibTrans" cxnId="{6B1420A5-388A-4FA4-9539-3C6F8ED99B5F}">
      <dgm:prSet/>
      <dgm:spPr/>
      <dgm:t>
        <a:bodyPr/>
        <a:lstStyle/>
        <a:p>
          <a:endParaRPr lang="en-US"/>
        </a:p>
      </dgm:t>
    </dgm:pt>
    <dgm:pt modelId="{75AAFBC6-2098-4352-AB29-FE071D49548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400" b="1" dirty="0" smtClean="0">
              <a:cs typeface="2  Yekan" panose="00000400000000000000" pitchFamily="2" charset="-78"/>
            </a:rPr>
            <a:t>برخی بر ظلمت خود می افزایند</a:t>
          </a:r>
          <a:endParaRPr lang="en-US" sz="2400" b="1" dirty="0">
            <a:cs typeface="2  Yekan" panose="00000400000000000000" pitchFamily="2" charset="-78"/>
          </a:endParaRPr>
        </a:p>
      </dgm:t>
    </dgm:pt>
    <dgm:pt modelId="{1FE75EBD-12BB-43FB-AC6E-0E8C73B31AF6}" type="parTrans" cxnId="{EEA5C6A8-B4CB-4C3F-90CB-A094A11C374C}">
      <dgm:prSet/>
      <dgm:spPr/>
      <dgm:t>
        <a:bodyPr/>
        <a:lstStyle/>
        <a:p>
          <a:endParaRPr lang="en-US"/>
        </a:p>
      </dgm:t>
    </dgm:pt>
    <dgm:pt modelId="{F97DC009-9A6E-4FF7-9B0F-AD1CE1505252}" type="sibTrans" cxnId="{EEA5C6A8-B4CB-4C3F-90CB-A094A11C374C}">
      <dgm:prSet/>
      <dgm:spPr/>
      <dgm:t>
        <a:bodyPr/>
        <a:lstStyle/>
        <a:p>
          <a:endParaRPr lang="en-US"/>
        </a:p>
      </dgm:t>
    </dgm:pt>
    <dgm:pt modelId="{D0749C42-7144-4789-B857-D6974305462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400" b="1" dirty="0" smtClean="0">
              <a:cs typeface="2  Yekan" panose="00000400000000000000" pitchFamily="2" charset="-78"/>
            </a:rPr>
            <a:t>برخی نور می گیرند</a:t>
          </a:r>
          <a:endParaRPr lang="en-US" sz="2400" b="1" dirty="0">
            <a:cs typeface="2  Yekan" panose="00000400000000000000" pitchFamily="2" charset="-78"/>
          </a:endParaRPr>
        </a:p>
      </dgm:t>
    </dgm:pt>
    <dgm:pt modelId="{229B8F76-0A80-4B3E-A1D1-FFCFE4F37CE2}" type="parTrans" cxnId="{ABF802ED-5F9B-4B75-86C8-F1B99D156157}">
      <dgm:prSet/>
      <dgm:spPr/>
      <dgm:t>
        <a:bodyPr/>
        <a:lstStyle/>
        <a:p>
          <a:endParaRPr lang="en-US"/>
        </a:p>
      </dgm:t>
    </dgm:pt>
    <dgm:pt modelId="{3C1255C5-31E6-4763-8393-8CC5D7B591C6}" type="sibTrans" cxnId="{ABF802ED-5F9B-4B75-86C8-F1B99D156157}">
      <dgm:prSet/>
      <dgm:spPr/>
      <dgm:t>
        <a:bodyPr/>
        <a:lstStyle/>
        <a:p>
          <a:endParaRPr lang="en-US"/>
        </a:p>
      </dgm:t>
    </dgm:pt>
    <dgm:pt modelId="{224D31C3-D6DD-4F84-9629-A1B4826985EB}" type="pres">
      <dgm:prSet presAssocID="{EDA81AD5-C6A7-41FB-B333-B2A72050D3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6722F-7CA7-4671-8DE6-38ACC36C8553}" type="pres">
      <dgm:prSet presAssocID="{2A863FCC-EB5D-4412-B3B5-ED5E180BC13C}" presName="centerShape" presStyleLbl="node0" presStyleIdx="0" presStyleCnt="1" custScaleX="680399" custLinFactNeighborX="1416" custLinFactNeighborY="-45401"/>
      <dgm:spPr/>
      <dgm:t>
        <a:bodyPr/>
        <a:lstStyle/>
        <a:p>
          <a:endParaRPr lang="en-US"/>
        </a:p>
      </dgm:t>
    </dgm:pt>
    <dgm:pt modelId="{3806074C-995B-4FBA-82EC-ECC3980F441B}" type="pres">
      <dgm:prSet presAssocID="{1FE75EBD-12BB-43FB-AC6E-0E8C73B31AF6}" presName="Name9" presStyleLbl="parChTrans1D2" presStyleIdx="0" presStyleCnt="2"/>
      <dgm:spPr/>
      <dgm:t>
        <a:bodyPr/>
        <a:lstStyle/>
        <a:p>
          <a:endParaRPr lang="en-US"/>
        </a:p>
      </dgm:t>
    </dgm:pt>
    <dgm:pt modelId="{9CD80797-4C1A-41A4-95BF-AF4FA9384975}" type="pres">
      <dgm:prSet presAssocID="{1FE75EBD-12BB-43FB-AC6E-0E8C73B31AF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0983ACC-9C6B-4483-9067-6EA1215D5446}" type="pres">
      <dgm:prSet presAssocID="{75AAFBC6-2098-4352-AB29-FE071D495480}" presName="node" presStyleLbl="node1" presStyleIdx="0" presStyleCnt="2" custScaleX="429843" custRadScaleRad="134855" custRadScaleInc="-130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CBC36-5FBD-45DF-9780-3F5D49378B27}" type="pres">
      <dgm:prSet presAssocID="{229B8F76-0A80-4B3E-A1D1-FFCFE4F37CE2}" presName="Name9" presStyleLbl="parChTrans1D2" presStyleIdx="1" presStyleCnt="2"/>
      <dgm:spPr/>
      <dgm:t>
        <a:bodyPr/>
        <a:lstStyle/>
        <a:p>
          <a:endParaRPr lang="en-US"/>
        </a:p>
      </dgm:t>
    </dgm:pt>
    <dgm:pt modelId="{43D25DCB-C230-4961-A2D4-C0031D080F61}" type="pres">
      <dgm:prSet presAssocID="{229B8F76-0A80-4B3E-A1D1-FFCFE4F37CE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7BCEC76-2195-4A9D-AC53-E13E91591AE6}" type="pres">
      <dgm:prSet presAssocID="{D0749C42-7144-4789-B857-D6974305462A}" presName="node" presStyleLbl="node1" presStyleIdx="1" presStyleCnt="2" custScaleX="358444" custRadScaleRad="153540" custRadScaleInc="-73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54543-7705-4DC9-BAAF-BDFE2A1477DF}" type="presOf" srcId="{229B8F76-0A80-4B3E-A1D1-FFCFE4F37CE2}" destId="{43D25DCB-C230-4961-A2D4-C0031D080F61}" srcOrd="1" destOrd="0" presId="urn:microsoft.com/office/officeart/2005/8/layout/radial1"/>
    <dgm:cxn modelId="{EEA5C6A8-B4CB-4C3F-90CB-A094A11C374C}" srcId="{2A863FCC-EB5D-4412-B3B5-ED5E180BC13C}" destId="{75AAFBC6-2098-4352-AB29-FE071D495480}" srcOrd="0" destOrd="0" parTransId="{1FE75EBD-12BB-43FB-AC6E-0E8C73B31AF6}" sibTransId="{F97DC009-9A6E-4FF7-9B0F-AD1CE1505252}"/>
    <dgm:cxn modelId="{EEFF7478-7808-4EA9-AEE3-A092AF72A275}" type="presOf" srcId="{75AAFBC6-2098-4352-AB29-FE071D495480}" destId="{60983ACC-9C6B-4483-9067-6EA1215D5446}" srcOrd="0" destOrd="0" presId="urn:microsoft.com/office/officeart/2005/8/layout/radial1"/>
    <dgm:cxn modelId="{6B1420A5-388A-4FA4-9539-3C6F8ED99B5F}" srcId="{EDA81AD5-C6A7-41FB-B333-B2A72050D3B8}" destId="{2A863FCC-EB5D-4412-B3B5-ED5E180BC13C}" srcOrd="0" destOrd="0" parTransId="{B990F8E2-F1B0-4F43-8413-A0FED3534670}" sibTransId="{8B073C76-1821-44DD-886D-67A468C79ED6}"/>
    <dgm:cxn modelId="{F1C1C878-DE48-4D60-BA0C-FF559900DE4A}" type="presOf" srcId="{229B8F76-0A80-4B3E-A1D1-FFCFE4F37CE2}" destId="{308CBC36-5FBD-45DF-9780-3F5D49378B27}" srcOrd="0" destOrd="0" presId="urn:microsoft.com/office/officeart/2005/8/layout/radial1"/>
    <dgm:cxn modelId="{2EFC690B-B16D-4117-BA12-2E50AE05E74D}" type="presOf" srcId="{1FE75EBD-12BB-43FB-AC6E-0E8C73B31AF6}" destId="{9CD80797-4C1A-41A4-95BF-AF4FA9384975}" srcOrd="1" destOrd="0" presId="urn:microsoft.com/office/officeart/2005/8/layout/radial1"/>
    <dgm:cxn modelId="{ABF802ED-5F9B-4B75-86C8-F1B99D156157}" srcId="{2A863FCC-EB5D-4412-B3B5-ED5E180BC13C}" destId="{D0749C42-7144-4789-B857-D6974305462A}" srcOrd="1" destOrd="0" parTransId="{229B8F76-0A80-4B3E-A1D1-FFCFE4F37CE2}" sibTransId="{3C1255C5-31E6-4763-8393-8CC5D7B591C6}"/>
    <dgm:cxn modelId="{A2B9AC77-4463-4FE9-BC34-0BB72F2E32E7}" type="presOf" srcId="{1FE75EBD-12BB-43FB-AC6E-0E8C73B31AF6}" destId="{3806074C-995B-4FBA-82EC-ECC3980F441B}" srcOrd="0" destOrd="0" presId="urn:microsoft.com/office/officeart/2005/8/layout/radial1"/>
    <dgm:cxn modelId="{2D09FDF7-F548-462F-98E1-5648C39DBE19}" type="presOf" srcId="{2A863FCC-EB5D-4412-B3B5-ED5E180BC13C}" destId="{BB06722F-7CA7-4671-8DE6-38ACC36C8553}" srcOrd="0" destOrd="0" presId="urn:microsoft.com/office/officeart/2005/8/layout/radial1"/>
    <dgm:cxn modelId="{9E7010B4-82C8-4506-9067-4B3557F61ED3}" type="presOf" srcId="{D0749C42-7144-4789-B857-D6974305462A}" destId="{87BCEC76-2195-4A9D-AC53-E13E91591AE6}" srcOrd="0" destOrd="0" presId="urn:microsoft.com/office/officeart/2005/8/layout/radial1"/>
    <dgm:cxn modelId="{4E873F13-62FA-4482-8BF5-393D6203748F}" type="presOf" srcId="{EDA81AD5-C6A7-41FB-B333-B2A72050D3B8}" destId="{224D31C3-D6DD-4F84-9629-A1B4826985EB}" srcOrd="0" destOrd="0" presId="urn:microsoft.com/office/officeart/2005/8/layout/radial1"/>
    <dgm:cxn modelId="{8E4ABE46-D347-4579-A9A1-5C61FABA4841}" type="presParOf" srcId="{224D31C3-D6DD-4F84-9629-A1B4826985EB}" destId="{BB06722F-7CA7-4671-8DE6-38ACC36C8553}" srcOrd="0" destOrd="0" presId="urn:microsoft.com/office/officeart/2005/8/layout/radial1"/>
    <dgm:cxn modelId="{9C16D09D-C864-45DB-A369-227665BDD3FA}" type="presParOf" srcId="{224D31C3-D6DD-4F84-9629-A1B4826985EB}" destId="{3806074C-995B-4FBA-82EC-ECC3980F441B}" srcOrd="1" destOrd="0" presId="urn:microsoft.com/office/officeart/2005/8/layout/radial1"/>
    <dgm:cxn modelId="{B9507EF5-1E3B-4988-AD92-FDB78D415B84}" type="presParOf" srcId="{3806074C-995B-4FBA-82EC-ECC3980F441B}" destId="{9CD80797-4C1A-41A4-95BF-AF4FA9384975}" srcOrd="0" destOrd="0" presId="urn:microsoft.com/office/officeart/2005/8/layout/radial1"/>
    <dgm:cxn modelId="{D2962C3E-E172-43A1-8004-BEC09E8B1BA2}" type="presParOf" srcId="{224D31C3-D6DD-4F84-9629-A1B4826985EB}" destId="{60983ACC-9C6B-4483-9067-6EA1215D5446}" srcOrd="2" destOrd="0" presId="urn:microsoft.com/office/officeart/2005/8/layout/radial1"/>
    <dgm:cxn modelId="{79027392-DE35-44DB-8282-9EEF19C0B7D7}" type="presParOf" srcId="{224D31C3-D6DD-4F84-9629-A1B4826985EB}" destId="{308CBC36-5FBD-45DF-9780-3F5D49378B27}" srcOrd="3" destOrd="0" presId="urn:microsoft.com/office/officeart/2005/8/layout/radial1"/>
    <dgm:cxn modelId="{D0D0D731-7833-4100-83F8-4DCFA125A607}" type="presParOf" srcId="{308CBC36-5FBD-45DF-9780-3F5D49378B27}" destId="{43D25DCB-C230-4961-A2D4-C0031D080F61}" srcOrd="0" destOrd="0" presId="urn:microsoft.com/office/officeart/2005/8/layout/radial1"/>
    <dgm:cxn modelId="{37298F97-7B2E-4CAB-B13A-D3AE4BC75E22}" type="presParOf" srcId="{224D31C3-D6DD-4F84-9629-A1B4826985EB}" destId="{87BCEC76-2195-4A9D-AC53-E13E91591AE6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59D56-D032-48D1-8C7D-4540B7B25D20}">
      <dsp:nvSpPr>
        <dsp:cNvPr id="0" name=""/>
        <dsp:cNvSpPr/>
      </dsp:nvSpPr>
      <dsp:spPr>
        <a:xfrm>
          <a:off x="7300" y="83284"/>
          <a:ext cx="2181894" cy="130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شاکله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(شکل)</a:t>
          </a:r>
        </a:p>
      </dsp:txBody>
      <dsp:txXfrm>
        <a:off x="45643" y="121627"/>
        <a:ext cx="2105208" cy="1232450"/>
      </dsp:txXfrm>
    </dsp:sp>
    <dsp:sp modelId="{8B9FAF5E-97B5-449B-ADD5-ECCD3CD0B9EA}">
      <dsp:nvSpPr>
        <dsp:cNvPr id="0" name=""/>
        <dsp:cNvSpPr/>
      </dsp:nvSpPr>
      <dsp:spPr>
        <a:xfrm>
          <a:off x="2381201" y="467297"/>
          <a:ext cx="462561" cy="54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81201" y="575519"/>
        <a:ext cx="323793" cy="324665"/>
      </dsp:txXfrm>
    </dsp:sp>
    <dsp:sp modelId="{22D7C958-4CF0-474C-B9F1-76DA325CC538}">
      <dsp:nvSpPr>
        <dsp:cNvPr id="0" name=""/>
        <dsp:cNvSpPr/>
      </dsp:nvSpPr>
      <dsp:spPr>
        <a:xfrm>
          <a:off x="3061952" y="83284"/>
          <a:ext cx="2181894" cy="130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شاکله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(مشکّل)</a:t>
          </a:r>
          <a:endParaRPr lang="en-US" sz="2400" kern="12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sp:txBody>
      <dsp:txXfrm>
        <a:off x="3100295" y="121627"/>
        <a:ext cx="2105208" cy="1232450"/>
      </dsp:txXfrm>
    </dsp:sp>
    <dsp:sp modelId="{4558D3B1-7C56-44BF-8A82-AD00E4C33308}">
      <dsp:nvSpPr>
        <dsp:cNvPr id="0" name=""/>
        <dsp:cNvSpPr/>
      </dsp:nvSpPr>
      <dsp:spPr>
        <a:xfrm>
          <a:off x="5435854" y="467297"/>
          <a:ext cx="462561" cy="54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35854" y="575519"/>
        <a:ext cx="323793" cy="324665"/>
      </dsp:txXfrm>
    </dsp:sp>
    <dsp:sp modelId="{4BFC1DD6-C5B0-4C15-B6B6-8275D68FB164}">
      <dsp:nvSpPr>
        <dsp:cNvPr id="0" name=""/>
        <dsp:cNvSpPr/>
      </dsp:nvSpPr>
      <dsp:spPr>
        <a:xfrm>
          <a:off x="6116605" y="83284"/>
          <a:ext cx="2181894" cy="130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ظاهر و لایه رویین باطن را شکل می دهد</a:t>
          </a:r>
          <a:endParaRPr lang="en-US" sz="2400" kern="12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sp:txBody>
      <dsp:txXfrm>
        <a:off x="6154948" y="121627"/>
        <a:ext cx="2105208" cy="1232450"/>
      </dsp:txXfrm>
    </dsp:sp>
    <dsp:sp modelId="{95454F5A-DD18-4F3A-B614-AD3A8CF6255F}">
      <dsp:nvSpPr>
        <dsp:cNvPr id="0" name=""/>
        <dsp:cNvSpPr/>
      </dsp:nvSpPr>
      <dsp:spPr>
        <a:xfrm rot="5400000">
          <a:off x="6976271" y="1545153"/>
          <a:ext cx="462561" cy="54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7045219" y="1584427"/>
        <a:ext cx="324665" cy="323793"/>
      </dsp:txXfrm>
    </dsp:sp>
    <dsp:sp modelId="{4E30AFBC-E962-47F7-980F-A95CB5C04AB2}">
      <dsp:nvSpPr>
        <dsp:cNvPr id="0" name=""/>
        <dsp:cNvSpPr/>
      </dsp:nvSpPr>
      <dsp:spPr>
        <a:xfrm>
          <a:off x="6116605" y="2265178"/>
          <a:ext cx="2181894" cy="130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رفتار، ادارک و احساس آدمی را قالب می زند</a:t>
          </a:r>
          <a:endParaRPr lang="en-US" sz="2400" kern="12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sp:txBody>
      <dsp:txXfrm>
        <a:off x="6154948" y="2303521"/>
        <a:ext cx="2105208" cy="1232450"/>
      </dsp:txXfrm>
    </dsp:sp>
    <dsp:sp modelId="{2A1C5ADB-3BFC-4645-B465-3AA9C1D01421}">
      <dsp:nvSpPr>
        <dsp:cNvPr id="0" name=""/>
        <dsp:cNvSpPr/>
      </dsp:nvSpPr>
      <dsp:spPr>
        <a:xfrm rot="10800000">
          <a:off x="5462036" y="2649192"/>
          <a:ext cx="462561" cy="54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600804" y="2757414"/>
        <a:ext cx="323793" cy="324665"/>
      </dsp:txXfrm>
    </dsp:sp>
    <dsp:sp modelId="{1BBB98D2-49B5-455A-BE12-8173F60CA0BC}">
      <dsp:nvSpPr>
        <dsp:cNvPr id="0" name=""/>
        <dsp:cNvSpPr/>
      </dsp:nvSpPr>
      <dsp:spPr>
        <a:xfrm>
          <a:off x="3061952" y="2265178"/>
          <a:ext cx="2181894" cy="130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تعبیر قرآن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n>
                <a:solidFill>
                  <a:srgbClr val="FF0000"/>
                </a:solidFill>
              </a:ln>
              <a:solidFill>
                <a:srgbClr val="301602"/>
              </a:solidFill>
              <a:cs typeface="2  Yekan" panose="00000400000000000000" pitchFamily="2" charset="-78"/>
            </a:rPr>
            <a:t>(احاطه)</a:t>
          </a:r>
          <a:endParaRPr lang="en-US" sz="2400" kern="1200" dirty="0">
            <a:ln>
              <a:solidFill>
                <a:srgbClr val="FF0000"/>
              </a:solidFill>
            </a:ln>
            <a:solidFill>
              <a:srgbClr val="301602"/>
            </a:solidFill>
            <a:cs typeface="2  Yekan" panose="00000400000000000000" pitchFamily="2" charset="-78"/>
          </a:endParaRPr>
        </a:p>
      </dsp:txBody>
      <dsp:txXfrm>
        <a:off x="3100295" y="2303521"/>
        <a:ext cx="2105208" cy="1232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2B0D-5CF2-4D89-AA71-AFD0B0F09E75}">
      <dsp:nvSpPr>
        <dsp:cNvPr id="0" name=""/>
        <dsp:cNvSpPr/>
      </dsp:nvSpPr>
      <dsp:spPr>
        <a:xfrm>
          <a:off x="0" y="228589"/>
          <a:ext cx="8381996" cy="12073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Yekan" panose="00000400000000000000" pitchFamily="2" charset="-78"/>
            </a:rPr>
            <a:t>زمانی که شاکله انسان به وجود می آید</a:t>
          </a:r>
          <a:endParaRPr lang="en-US" sz="3200" b="1" kern="1200" dirty="0" smtClean="0">
            <a:cs typeface="2  Yekan" panose="00000400000000000000" pitchFamily="2" charset="-78"/>
          </a:endParaRPr>
        </a:p>
      </dsp:txBody>
      <dsp:txXfrm>
        <a:off x="1227515" y="405404"/>
        <a:ext cx="5926966" cy="853738"/>
      </dsp:txXfrm>
    </dsp:sp>
    <dsp:sp modelId="{25F5133B-7562-4333-B736-2F8E0247EA5B}">
      <dsp:nvSpPr>
        <dsp:cNvPr id="0" name=""/>
        <dsp:cNvSpPr/>
      </dsp:nvSpPr>
      <dsp:spPr>
        <a:xfrm rot="5400000">
          <a:off x="5672460" y="757840"/>
          <a:ext cx="800378" cy="2332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792517" y="1104324"/>
        <a:ext cx="560265" cy="1399619"/>
      </dsp:txXfrm>
    </dsp:sp>
    <dsp:sp modelId="{1586F949-97A3-4FD1-B8BB-B05CD9B091E9}">
      <dsp:nvSpPr>
        <dsp:cNvPr id="0" name=""/>
        <dsp:cNvSpPr/>
      </dsp:nvSpPr>
      <dsp:spPr>
        <a:xfrm>
          <a:off x="4267208" y="2514585"/>
          <a:ext cx="4102963" cy="12073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2  Yekan" panose="00000400000000000000" pitchFamily="2" charset="-78"/>
            </a:rPr>
            <a:t>رفتارهای مطلبوب</a:t>
          </a:r>
          <a:endParaRPr lang="en-US" sz="4800" kern="1200" dirty="0">
            <a:cs typeface="2  Yekan" panose="00000400000000000000" pitchFamily="2" charset="-78"/>
          </a:endParaRPr>
        </a:p>
      </dsp:txBody>
      <dsp:txXfrm>
        <a:off x="4868073" y="2691400"/>
        <a:ext cx="2901233" cy="853738"/>
      </dsp:txXfrm>
    </dsp:sp>
    <dsp:sp modelId="{937F0732-BF01-421F-A0D4-EF93D9117E4E}">
      <dsp:nvSpPr>
        <dsp:cNvPr id="0" name=""/>
        <dsp:cNvSpPr/>
      </dsp:nvSpPr>
      <dsp:spPr>
        <a:xfrm rot="5400000">
          <a:off x="1385457" y="543570"/>
          <a:ext cx="860121" cy="2716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10800000">
        <a:off x="1514475" y="957879"/>
        <a:ext cx="602085" cy="1629983"/>
      </dsp:txXfrm>
    </dsp:sp>
    <dsp:sp modelId="{2FE47B77-4DDF-4E21-947D-80753F28F58A}">
      <dsp:nvSpPr>
        <dsp:cNvPr id="0" name=""/>
        <dsp:cNvSpPr/>
      </dsp:nvSpPr>
      <dsp:spPr>
        <a:xfrm>
          <a:off x="0" y="2590808"/>
          <a:ext cx="3950556" cy="120736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2  Yekan" panose="00000400000000000000" pitchFamily="2" charset="-78"/>
            </a:rPr>
            <a:t>رفتارهای نامطلوب</a:t>
          </a:r>
          <a:endParaRPr lang="en-US" sz="4800" kern="1200" dirty="0">
            <a:cs typeface="2  Yekan" panose="00000400000000000000" pitchFamily="2" charset="-78"/>
          </a:endParaRPr>
        </a:p>
      </dsp:txBody>
      <dsp:txXfrm>
        <a:off x="578546" y="2767623"/>
        <a:ext cx="2793464" cy="853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6722F-7CA7-4671-8DE6-38ACC36C8553}">
      <dsp:nvSpPr>
        <dsp:cNvPr id="0" name=""/>
        <dsp:cNvSpPr/>
      </dsp:nvSpPr>
      <dsp:spPr>
        <a:xfrm>
          <a:off x="311953" y="151433"/>
          <a:ext cx="8382257" cy="123196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Yekan" panose="00000400000000000000" pitchFamily="2" charset="-78"/>
            </a:rPr>
            <a:t>تأثیر پذیری شخصیت کامل هر فردی از آیات قرآن</a:t>
          </a:r>
          <a:endParaRPr lang="en-US" sz="2400" b="1" kern="1200" dirty="0">
            <a:cs typeface="2  Yekan" panose="00000400000000000000" pitchFamily="2" charset="-78"/>
          </a:endParaRPr>
        </a:p>
      </dsp:txBody>
      <dsp:txXfrm>
        <a:off x="1539506" y="331850"/>
        <a:ext cx="5927151" cy="871128"/>
      </dsp:txXfrm>
    </dsp:sp>
    <dsp:sp modelId="{3806074C-995B-4FBA-82EC-ECC3980F441B}">
      <dsp:nvSpPr>
        <dsp:cNvPr id="0" name=""/>
        <dsp:cNvSpPr/>
      </dsp:nvSpPr>
      <dsp:spPr>
        <a:xfrm rot="7635346">
          <a:off x="2806488" y="1977470"/>
          <a:ext cx="1533590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533590" y="12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34943" y="1951567"/>
        <a:ext cx="76679" cy="76679"/>
      </dsp:txXfrm>
    </dsp:sp>
    <dsp:sp modelId="{60983ACC-9C6B-4483-9067-6EA1215D5446}">
      <dsp:nvSpPr>
        <dsp:cNvPr id="0" name=""/>
        <dsp:cNvSpPr/>
      </dsp:nvSpPr>
      <dsp:spPr>
        <a:xfrm>
          <a:off x="0" y="2590809"/>
          <a:ext cx="5295502" cy="123196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Yekan" panose="00000400000000000000" pitchFamily="2" charset="-78"/>
            </a:rPr>
            <a:t>برخی بر ظلمت خود می افزایند</a:t>
          </a:r>
          <a:endParaRPr lang="en-US" sz="2400" b="1" kern="1200" dirty="0">
            <a:cs typeface="2  Yekan" panose="00000400000000000000" pitchFamily="2" charset="-78"/>
          </a:endParaRPr>
        </a:p>
      </dsp:txBody>
      <dsp:txXfrm>
        <a:off x="775508" y="2771226"/>
        <a:ext cx="3744486" cy="871128"/>
      </dsp:txXfrm>
    </dsp:sp>
    <dsp:sp modelId="{308CBC36-5FBD-45DF-9780-3F5D49378B27}">
      <dsp:nvSpPr>
        <dsp:cNvPr id="0" name=""/>
        <dsp:cNvSpPr/>
      </dsp:nvSpPr>
      <dsp:spPr>
        <a:xfrm rot="2873822">
          <a:off x="4781397" y="1981327"/>
          <a:ext cx="1659782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659782" y="12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9794" y="1952269"/>
        <a:ext cx="82989" cy="82989"/>
      </dsp:txXfrm>
    </dsp:sp>
    <dsp:sp modelId="{87BCEC76-2195-4A9D-AC53-E13E91591AE6}">
      <dsp:nvSpPr>
        <dsp:cNvPr id="0" name=""/>
        <dsp:cNvSpPr/>
      </dsp:nvSpPr>
      <dsp:spPr>
        <a:xfrm>
          <a:off x="4499506" y="2590806"/>
          <a:ext cx="4415893" cy="123196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Yekan" panose="00000400000000000000" pitchFamily="2" charset="-78"/>
            </a:rPr>
            <a:t>برخی نور می گیرند</a:t>
          </a:r>
          <a:endParaRPr lang="en-US" sz="2400" b="1" kern="1200" dirty="0">
            <a:cs typeface="2  Yekan" panose="00000400000000000000" pitchFamily="2" charset="-78"/>
          </a:endParaRPr>
        </a:p>
      </dsp:txBody>
      <dsp:txXfrm>
        <a:off x="5146199" y="2771223"/>
        <a:ext cx="3122507" cy="871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E832-55AF-427B-8009-51D1CBBFCF3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75F67-31C8-4610-A3EE-EF64C1D1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9B50-C986-4CE8-B5F7-114400504DF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994C-79B1-430F-A81C-8E6A984BD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97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 r="49738"/>
          <a:stretch>
            <a:fillRect/>
          </a:stretch>
        </p:blipFill>
        <p:spPr bwMode="auto">
          <a:xfrm>
            <a:off x="121239" y="2527953"/>
            <a:ext cx="1097962" cy="21830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 r="49738"/>
          <a:stretch>
            <a:fillRect/>
          </a:stretch>
        </p:blipFill>
        <p:spPr bwMode="auto">
          <a:xfrm flipH="1">
            <a:off x="7924800" y="2527953"/>
            <a:ext cx="1097960" cy="21830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Shahadat\Desktop\Picture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752600" y="-1600200"/>
            <a:ext cx="12922251" cy="8691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Shahadat\Desktop\22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4228" t="19209" b="23162"/>
          <a:stretch>
            <a:fillRect/>
          </a:stretch>
        </p:blipFill>
        <p:spPr bwMode="auto">
          <a:xfrm>
            <a:off x="533400" y="4572000"/>
            <a:ext cx="8305800" cy="1752600"/>
          </a:xfrm>
          <a:prstGeom prst="rect">
            <a:avLst/>
          </a:prstGeom>
          <a:noFill/>
          <a:effectLst/>
        </p:spPr>
      </p:pic>
      <p:pic>
        <p:nvPicPr>
          <p:cNvPr id="11" name="Picture 10" descr="C:\Users\Shahadat\Desktop\22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4228" t="19209" b="23162"/>
          <a:stretch>
            <a:fillRect/>
          </a:stretch>
        </p:blipFill>
        <p:spPr bwMode="auto">
          <a:xfrm>
            <a:off x="1295400" y="2514600"/>
            <a:ext cx="6742113" cy="21336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4724400"/>
            <a:ext cx="7543800" cy="1371600"/>
          </a:xfrm>
          <a:ln>
            <a:noFill/>
            <a:prstDash val="sysDot"/>
          </a:ln>
        </p:spPr>
        <p:txBody>
          <a:bodyPr anchor="b">
            <a:normAutofit/>
          </a:bodyPr>
          <a:lstStyle>
            <a:lvl1pPr marL="0" indent="0" algn="r" rtl="1">
              <a:buNone/>
              <a:defRPr lang="en-US" sz="1800" b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Yekan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8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 r="49738"/>
          <a:stretch>
            <a:fillRect/>
          </a:stretch>
        </p:blipFill>
        <p:spPr bwMode="auto">
          <a:xfrm>
            <a:off x="685800" y="2895600"/>
            <a:ext cx="689391" cy="1371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8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 r="49738"/>
          <a:stretch>
            <a:fillRect/>
          </a:stretch>
        </p:blipFill>
        <p:spPr bwMode="auto">
          <a:xfrm flipH="1">
            <a:off x="7768809" y="2895600"/>
            <a:ext cx="689391" cy="1371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743200"/>
            <a:ext cx="6400800" cy="1676400"/>
          </a:xfrm>
          <a:noFill/>
          <a:ln w="15875" cap="flat">
            <a:noFill/>
            <a:prstDash val="sysDash"/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lIns="91440"/>
          <a:lstStyle>
            <a:lvl1pPr rtl="1"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defRPr>
            </a:lvl1pPr>
          </a:lstStyle>
          <a:p>
            <a:r>
              <a:rPr lang="fa-IR" dirty="0" smtClean="0"/>
              <a:t>عنوان مورد نظر خود را بنویسید.</a:t>
            </a:r>
            <a:endParaRPr lang="en-US" dirty="0"/>
          </a:p>
        </p:txBody>
      </p:sp>
      <p:pic>
        <p:nvPicPr>
          <p:cNvPr id="4098" name="Picture 2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4">
            <a:lum contrast="10000"/>
          </a:blip>
          <a:srcRect t="50000"/>
          <a:stretch>
            <a:fillRect/>
          </a:stretch>
        </p:blipFill>
        <p:spPr bwMode="auto">
          <a:xfrm>
            <a:off x="1295400" y="0"/>
            <a:ext cx="6705600" cy="3352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5000"/>
            <a:lum bright="-16000" contrast="41000"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H:\Abzar\ابزارهای فتوشاپ\وکتور\ترنج\Eslimi-Cadre-Vector-1-(Www.Torobche.Com)\23333333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37846" y="1261977"/>
            <a:ext cx="7720354" cy="216702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Shahadat\Desktop\22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4228" t="19209" b="23162"/>
          <a:stretch>
            <a:fillRect/>
          </a:stretch>
        </p:blipFill>
        <p:spPr bwMode="auto">
          <a:xfrm>
            <a:off x="990600" y="3657601"/>
            <a:ext cx="7467600" cy="228599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48" name="Picture 24" descr="H:\Abzar\ابزارهای فتوشاپ\وکتور\ترنج\Eslimi_Vector_Toranj_22[Www.Torobche.Com]\بلل.png"/>
          <p:cNvPicPr>
            <a:picLocks noChangeAspect="1" noChangeArrowheads="1"/>
          </p:cNvPicPr>
          <p:nvPr userDrawn="1"/>
        </p:nvPicPr>
        <p:blipFill>
          <a:blip r:embed="rId5"/>
          <a:srcRect t="15827" r="49640" b="19424"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</p:spPr>
      </p:pic>
      <p:pic>
        <p:nvPicPr>
          <p:cNvPr id="18" name="Picture 8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 r="49738"/>
          <a:stretch>
            <a:fillRect/>
          </a:stretch>
        </p:blipFill>
        <p:spPr bwMode="auto">
          <a:xfrm flipH="1">
            <a:off x="8153400" y="3962400"/>
            <a:ext cx="771059" cy="16216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 r="49738"/>
          <a:stretch>
            <a:fillRect/>
          </a:stretch>
        </p:blipFill>
        <p:spPr bwMode="auto">
          <a:xfrm>
            <a:off x="304800" y="3962400"/>
            <a:ext cx="771059" cy="16216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72824"/>
            <a:ext cx="6934200" cy="1375176"/>
          </a:xfrm>
          <a:noFill/>
          <a:ln w="15875" cap="flat">
            <a:noFill/>
            <a:prstDash val="sysDash"/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lIns="91440"/>
          <a:lstStyle>
            <a:lvl1pPr rtl="1"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defRPr>
            </a:lvl1pPr>
          </a:lstStyle>
          <a:p>
            <a:r>
              <a:rPr lang="fa-IR" dirty="0" smtClean="0"/>
              <a:t>عنوان مورد نظر خود را بنویسید.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886200"/>
            <a:ext cx="6934200" cy="1752600"/>
          </a:xfrm>
          <a:ln w="9525">
            <a:noFill/>
            <a:prstDash val="dash"/>
          </a:ln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cs typeface="B Yekan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 smtClean="0"/>
              <a:t>متن مورد نظر خود را بنویسید.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 rot="5400000">
            <a:off x="8508211" y="6331176"/>
            <a:ext cx="11430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996600"/>
                </a:solidFill>
              </a:rPr>
              <a:t>www.aseman313.ir</a:t>
            </a:r>
            <a:endParaRPr lang="en-US" sz="8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adat\Desktop\11233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42" r="847"/>
          <a:stretch>
            <a:fillRect/>
          </a:stretch>
        </p:blipFill>
        <p:spPr bwMode="auto">
          <a:xfrm>
            <a:off x="152400" y="1600200"/>
            <a:ext cx="8915400" cy="5105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 descr="H:\Abzar\ابزارهای فتوشاپ\وکتور\ترنج\Eslimi-Cadre-Vector-1-(Www.Torobche.Com)\23333333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76200"/>
            <a:ext cx="7853363" cy="14949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2204" y="304800"/>
            <a:ext cx="7101196" cy="1016904"/>
          </a:xfrm>
          <a:ln w="19050">
            <a:noFill/>
            <a:prstDash val="sysDash"/>
          </a:ln>
        </p:spPr>
        <p:txBody>
          <a:bodyPr/>
          <a:lstStyle>
            <a:lvl1pPr rtl="1">
              <a:defRPr lang="fa-IR" sz="4400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  Mitra_1 (MRT)" pitchFamily="2" charset="-78"/>
              </a:defRPr>
            </a:lvl1pPr>
          </a:lstStyle>
          <a:p>
            <a:r>
              <a:rPr lang="fa-IR" dirty="0" smtClean="0"/>
              <a:t>عنوان مورد نظر خود را بنویسید.</a:t>
            </a:r>
            <a:endParaRPr lang="en-US" dirty="0"/>
          </a:p>
        </p:txBody>
      </p:sp>
      <p:pic>
        <p:nvPicPr>
          <p:cNvPr id="3083" name="Picture 11" descr="H:\Abzar\ابزارهای فتوشاپ\وکتور\ترنج\Eslimi_Vector_Toranj_22[Www.Torobche.Com]\Eslimi_Vector_Toranj_.png"/>
          <p:cNvPicPr>
            <a:picLocks noChangeAspect="1" noChangeArrowheads="1"/>
          </p:cNvPicPr>
          <p:nvPr userDrawn="1"/>
        </p:nvPicPr>
        <p:blipFill>
          <a:blip r:embed="rId4"/>
          <a:srcRect l="50000"/>
          <a:stretch>
            <a:fillRect/>
          </a:stretch>
        </p:blipFill>
        <p:spPr bwMode="auto">
          <a:xfrm>
            <a:off x="0" y="1536699"/>
            <a:ext cx="2660650" cy="53213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752600"/>
            <a:ext cx="8534400" cy="4800600"/>
          </a:xfrm>
          <a:ln>
            <a:noFill/>
            <a:prstDash val="sysDash"/>
          </a:ln>
        </p:spPr>
        <p:txBody>
          <a:bodyPr/>
          <a:lstStyle>
            <a:lvl1pPr algn="r" rtl="1">
              <a:buSzPct val="128000"/>
              <a:buFontTx/>
              <a:buBlip>
                <a:blip r:embed="rId5"/>
              </a:buBlip>
              <a:defRPr lang="en-US" sz="2000" b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Yekan" pitchFamily="2" charset="-78"/>
              </a:defRPr>
            </a:lvl1pPr>
            <a:lvl2pPr algn="r" rtl="1">
              <a:lnSpc>
                <a:spcPct val="150000"/>
              </a:lnSpc>
              <a:buSzPct val="128000"/>
              <a:buFontTx/>
              <a:buBlip>
                <a:blip r:embed="rId5"/>
              </a:buBlip>
              <a:defRPr sz="1800" b="0" baseline="0">
                <a:cs typeface="B Yekan" pitchFamily="2" charset="-78"/>
              </a:defRPr>
            </a:lvl2pPr>
            <a:lvl3pPr algn="r" rtl="1">
              <a:lnSpc>
                <a:spcPct val="150000"/>
              </a:lnSpc>
              <a:buSzPct val="128000"/>
              <a:buFontTx/>
              <a:buBlip>
                <a:blip r:embed="rId5"/>
              </a:buBlip>
              <a:defRPr sz="1600" b="0">
                <a:cs typeface="B Yekan" pitchFamily="2" charset="-78"/>
              </a:defRPr>
            </a:lvl3pPr>
            <a:lvl4pPr algn="r" rtl="1">
              <a:lnSpc>
                <a:spcPct val="150000"/>
              </a:lnSpc>
              <a:buSzPct val="128000"/>
              <a:buFontTx/>
              <a:buBlip>
                <a:blip r:embed="rId5"/>
              </a:buBlip>
              <a:defRPr sz="1400" b="0" baseline="0">
                <a:cs typeface="B Yekan" pitchFamily="2" charset="-78"/>
              </a:defRPr>
            </a:lvl4pPr>
            <a:lvl5pPr algn="r" rtl="1">
              <a:lnSpc>
                <a:spcPct val="150000"/>
              </a:lnSpc>
              <a:buSzPct val="128000"/>
              <a:buFontTx/>
              <a:buBlip>
                <a:blip r:embed="rId5"/>
              </a:buBlip>
              <a:defRPr sz="1200" b="0">
                <a:cs typeface="B Yekan" pitchFamily="2" charset="-78"/>
              </a:defRPr>
            </a:lvl5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  <a:p>
            <a:pPr lvl="1"/>
            <a:r>
              <a:rPr lang="fa-IR" dirty="0" smtClean="0"/>
              <a:t>اولین سطح</a:t>
            </a:r>
            <a:endParaRPr lang="en-US" dirty="0" smtClean="0"/>
          </a:p>
          <a:p>
            <a:pPr lvl="2"/>
            <a:r>
              <a:rPr lang="fa-IR" dirty="0" smtClean="0"/>
              <a:t>دومین سطح</a:t>
            </a:r>
            <a:endParaRPr lang="en-US" dirty="0" smtClean="0"/>
          </a:p>
          <a:p>
            <a:pPr lvl="3"/>
            <a:r>
              <a:rPr lang="fa-IR" dirty="0" smtClean="0"/>
              <a:t>سومین سطح</a:t>
            </a:r>
            <a:endParaRPr lang="en-US" dirty="0" smtClean="0"/>
          </a:p>
          <a:p>
            <a:pPr lvl="4"/>
            <a:r>
              <a:rPr lang="fa-IR" dirty="0" smtClean="0"/>
              <a:t>چهارمین سطح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Abzar\ابزارهای فتوشاپ\وکتور\ترنج\Eslimi_Vector_Toranj_22[Www.Torobche.Com]\بلل.png"/>
          <p:cNvPicPr>
            <a:picLocks noChangeAspect="1" noChangeArrowheads="1"/>
          </p:cNvPicPr>
          <p:nvPr userDrawn="1"/>
        </p:nvPicPr>
        <p:blipFill>
          <a:blip r:embed="rId2"/>
          <a:srcRect b="80419"/>
          <a:stretch>
            <a:fillRect/>
          </a:stretch>
        </p:blipFill>
        <p:spPr bwMode="auto">
          <a:xfrm>
            <a:off x="762000" y="5373687"/>
            <a:ext cx="7580312" cy="148431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524001"/>
            <a:ext cx="4038600" cy="4876799"/>
          </a:xfrm>
          <a:ln w="12700">
            <a:noFill/>
            <a:prstDash val="sysDash"/>
          </a:ln>
        </p:spPr>
        <p:txBody>
          <a:bodyPr/>
          <a:lstStyle>
            <a:lvl1pPr algn="r" rtl="1">
              <a:buFontTx/>
              <a:buBlip>
                <a:blip r:embed="rId3"/>
              </a:buBlip>
              <a:defRPr lang="en-US" sz="2000" b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Yekan" pitchFamily="2" charset="-78"/>
              </a:defRPr>
            </a:lvl1pPr>
            <a:lvl2pPr algn="r" rtl="1">
              <a:lnSpc>
                <a:spcPct val="150000"/>
              </a:lnSpc>
              <a:buFontTx/>
              <a:buBlip>
                <a:blip r:embed="rId3"/>
              </a:buBlip>
              <a:defRPr sz="1800" baseline="0">
                <a:cs typeface="B Yekan" pitchFamily="2" charset="-78"/>
              </a:defRPr>
            </a:lvl2pPr>
            <a:lvl3pPr algn="r" rtl="1">
              <a:lnSpc>
                <a:spcPct val="150000"/>
              </a:lnSpc>
              <a:buFontTx/>
              <a:buBlip>
                <a:blip r:embed="rId3"/>
              </a:buBlip>
              <a:defRPr sz="1600" baseline="0">
                <a:cs typeface="B Yekan" pitchFamily="2" charset="-78"/>
              </a:defRPr>
            </a:lvl3pPr>
            <a:lvl4pPr algn="r" rtl="1">
              <a:lnSpc>
                <a:spcPct val="150000"/>
              </a:lnSpc>
              <a:buFontTx/>
              <a:buBlip>
                <a:blip r:embed="rId3"/>
              </a:buBlip>
              <a:defRPr sz="1400">
                <a:cs typeface="B Yekan" pitchFamily="2" charset="-78"/>
              </a:defRPr>
            </a:lvl4pPr>
            <a:lvl5pPr algn="r" rtl="1">
              <a:lnSpc>
                <a:spcPct val="150000"/>
              </a:lnSpc>
              <a:buFontTx/>
              <a:buBlip>
                <a:blip r:embed="rId3"/>
              </a:buBlip>
              <a:defRPr sz="1200">
                <a:cs typeface="B Yekan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  <a:p>
            <a:pPr lvl="1"/>
            <a:r>
              <a:rPr lang="fa-IR" dirty="0" smtClean="0"/>
              <a:t>دومین مرحله</a:t>
            </a:r>
            <a:endParaRPr lang="en-US" dirty="0" smtClean="0"/>
          </a:p>
          <a:p>
            <a:pPr lvl="2"/>
            <a:r>
              <a:rPr lang="fa-IR" dirty="0" smtClean="0"/>
              <a:t>سومین مرحله</a:t>
            </a:r>
            <a:endParaRPr lang="en-US" dirty="0" smtClean="0"/>
          </a:p>
          <a:p>
            <a:pPr lvl="3"/>
            <a:r>
              <a:rPr lang="fa-IR" dirty="0" smtClean="0"/>
              <a:t>چهارمین مرحله</a:t>
            </a:r>
            <a:endParaRPr lang="en-US" dirty="0" smtClean="0"/>
          </a:p>
          <a:p>
            <a:pPr lvl="4"/>
            <a:r>
              <a:rPr lang="fa-IR" dirty="0" smtClean="0"/>
              <a:t>پنجمین مرحله</a:t>
            </a:r>
            <a:endParaRPr lang="en-US" dirty="0"/>
          </a:p>
        </p:txBody>
      </p:sp>
      <p:pic>
        <p:nvPicPr>
          <p:cNvPr id="13" name="Picture 2" descr="H:\Abzar\ابزارهای فتوشاپ\وکتور\ترنج\Eslimi-Cadre-Vector-1-(Www.Torobche.Com)\11233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89694" y="1918494"/>
            <a:ext cx="5181600" cy="4087812"/>
          </a:xfrm>
          <a:prstGeom prst="rect">
            <a:avLst/>
          </a:prstGeom>
          <a:noFill/>
        </p:spPr>
      </p:pic>
      <p:pic>
        <p:nvPicPr>
          <p:cNvPr id="5122" name="Picture 2" descr="H:\Abzar\ابزارهای فتوشاپ\وکتور\ترنج\Eslimi-Cadre-Vector-1-(Www.Torobche.Com)\11233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4101306" y="1918496"/>
            <a:ext cx="5181600" cy="4087812"/>
          </a:xfrm>
          <a:prstGeom prst="rect">
            <a:avLst/>
          </a:prstGeom>
          <a:noFill/>
        </p:spPr>
      </p:pic>
      <p:pic>
        <p:nvPicPr>
          <p:cNvPr id="12" name="Picture 7" descr="H:\Abzar\ابزارهای فتوشاپ\وکتور\ترنج\Eslimi-Cadre-Vector-1-(Www.Torobche.Com)\23333333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152400"/>
            <a:ext cx="7853363" cy="12954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304799"/>
            <a:ext cx="7239000" cy="914400"/>
          </a:xfrm>
          <a:ln w="28575">
            <a:noFill/>
            <a:prstDash val="sysDot"/>
          </a:ln>
        </p:spPr>
        <p:txBody>
          <a:bodyPr>
            <a:normAutofit/>
          </a:bodyPr>
          <a:lstStyle>
            <a:lvl1pPr rtl="1">
              <a:defRPr lang="en-US" sz="3600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  Mitra_1 (MRT)" pitchFamily="2" charset="-78"/>
              </a:defRPr>
            </a:lvl1pPr>
          </a:lstStyle>
          <a:p>
            <a:r>
              <a:rPr lang="fa-IR" dirty="0" smtClean="0"/>
              <a:t>عنوان مورد نظر خود را بنویسید.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4000"/>
            <a:ext cx="4038600" cy="4876800"/>
          </a:xfrm>
          <a:ln w="12700">
            <a:noFill/>
            <a:prstDash val="sysDash"/>
          </a:ln>
        </p:spPr>
        <p:txBody>
          <a:bodyPr/>
          <a:lstStyle>
            <a:lvl1pPr algn="r" rtl="1">
              <a:buFontTx/>
              <a:buBlip>
                <a:blip r:embed="rId3"/>
              </a:buBlip>
              <a:defRPr lang="en-US" sz="2000" b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Yekan" pitchFamily="2" charset="-78"/>
              </a:defRPr>
            </a:lvl1pPr>
            <a:lvl2pPr algn="r" rtl="1">
              <a:lnSpc>
                <a:spcPct val="150000"/>
              </a:lnSpc>
              <a:buFontTx/>
              <a:buBlip>
                <a:blip r:embed="rId3"/>
              </a:buBlip>
              <a:defRPr sz="1800">
                <a:cs typeface="B Yekan" pitchFamily="2" charset="-78"/>
              </a:defRPr>
            </a:lvl2pPr>
            <a:lvl3pPr algn="r" rtl="1">
              <a:lnSpc>
                <a:spcPct val="150000"/>
              </a:lnSpc>
              <a:buFontTx/>
              <a:buBlip>
                <a:blip r:embed="rId3"/>
              </a:buBlip>
              <a:defRPr sz="1600">
                <a:cs typeface="B Yekan" pitchFamily="2" charset="-78"/>
              </a:defRPr>
            </a:lvl3pPr>
            <a:lvl4pPr algn="r" rtl="1">
              <a:lnSpc>
                <a:spcPct val="150000"/>
              </a:lnSpc>
              <a:buFontTx/>
              <a:buBlip>
                <a:blip r:embed="rId3"/>
              </a:buBlip>
              <a:defRPr sz="1400">
                <a:cs typeface="B Yekan" pitchFamily="2" charset="-78"/>
              </a:defRPr>
            </a:lvl4pPr>
            <a:lvl5pPr algn="r" rtl="1">
              <a:lnSpc>
                <a:spcPct val="150000"/>
              </a:lnSpc>
              <a:buFontTx/>
              <a:buBlip>
                <a:blip r:embed="rId3"/>
              </a:buBlip>
              <a:defRPr sz="1200">
                <a:cs typeface="B Yekan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  <a:p>
            <a:pPr lvl="1"/>
            <a:r>
              <a:rPr lang="fa-IR" dirty="0" smtClean="0"/>
              <a:t>دومین مرحله</a:t>
            </a:r>
            <a:endParaRPr lang="en-US" dirty="0" smtClean="0"/>
          </a:p>
          <a:p>
            <a:pPr lvl="2"/>
            <a:r>
              <a:rPr lang="fa-IR" dirty="0" smtClean="0"/>
              <a:t>سومین مرحله</a:t>
            </a:r>
            <a:endParaRPr lang="en-US" dirty="0" smtClean="0"/>
          </a:p>
          <a:p>
            <a:pPr lvl="3"/>
            <a:r>
              <a:rPr lang="fa-IR" dirty="0" smtClean="0"/>
              <a:t>چهارمین مرحله</a:t>
            </a:r>
            <a:endParaRPr lang="en-US" dirty="0" smtClean="0"/>
          </a:p>
          <a:p>
            <a:pPr lvl="4"/>
            <a:r>
              <a:rPr lang="fa-IR" dirty="0" smtClean="0"/>
              <a:t>پنجمین مرحله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6670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:\Abzar\ابزارهای فتوشاپ\وکتور\ترنج\Eslimi_Vector_Toranj_22[Www.Torobche.Com]\Eslimi_Vector_Toranj_22.png"/>
          <p:cNvPicPr>
            <a:picLocks noChangeAspect="1" noChangeArrowheads="1"/>
          </p:cNvPicPr>
          <p:nvPr userDrawn="1"/>
        </p:nvPicPr>
        <p:blipFill>
          <a:blip r:embed="rId2" cstate="print"/>
          <a:srcRect t="59091"/>
          <a:stretch>
            <a:fillRect/>
          </a:stretch>
        </p:blipFill>
        <p:spPr bwMode="auto">
          <a:xfrm>
            <a:off x="228600" y="0"/>
            <a:ext cx="3352800" cy="1371600"/>
          </a:xfrm>
          <a:prstGeom prst="rect">
            <a:avLst/>
          </a:prstGeom>
          <a:noFill/>
        </p:spPr>
      </p:pic>
      <p:pic>
        <p:nvPicPr>
          <p:cNvPr id="13" name="Picture 2" descr="H:\Abzar\ابزارهای فتوشاپ\وکتور\ترنج\Eslimi-Cadre-Vector-1-(Www.Torobche.Com)\11233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1499394" y="1804194"/>
            <a:ext cx="6781800" cy="3173412"/>
          </a:xfrm>
          <a:prstGeom prst="rect">
            <a:avLst/>
          </a:prstGeom>
          <a:noFill/>
        </p:spPr>
      </p:pic>
      <p:pic>
        <p:nvPicPr>
          <p:cNvPr id="7171" name="Picture 3" descr="H:\Abzar\ابزارهای فتوشاپ\وکتور\ترنج\Eslimi_Vector_Toranj_22[Www.Torobche.Com]\بلل.png"/>
          <p:cNvPicPr>
            <a:picLocks noChangeAspect="1" noChangeArrowheads="1"/>
          </p:cNvPicPr>
          <p:nvPr userDrawn="1"/>
        </p:nvPicPr>
        <p:blipFill>
          <a:blip r:embed="rId4"/>
          <a:srcRect r="46890" b="27623"/>
          <a:stretch>
            <a:fillRect/>
          </a:stretch>
        </p:blipFill>
        <p:spPr bwMode="auto">
          <a:xfrm>
            <a:off x="5118100" y="1371600"/>
            <a:ext cx="4025900" cy="5486400"/>
          </a:xfrm>
          <a:prstGeom prst="rect">
            <a:avLst/>
          </a:prstGeom>
          <a:noFill/>
        </p:spPr>
      </p:pic>
      <p:pic>
        <p:nvPicPr>
          <p:cNvPr id="10" name="Picture 2" descr="H:\Abzar\ابزارهای فتوشاپ\وکتور\ترنج\Eslimi-Cadre-Vector-1-(Www.Torobche.Com)\11233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2729706" y="775496"/>
            <a:ext cx="6858000" cy="53070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228600"/>
            <a:ext cx="3047999" cy="1206500"/>
          </a:xfrm>
          <a:ln>
            <a:noFill/>
            <a:prstDash val="sysDash"/>
          </a:ln>
        </p:spPr>
        <p:txBody>
          <a:bodyPr anchor="b">
            <a:noAutofit/>
          </a:bodyPr>
          <a:lstStyle>
            <a:lvl1pPr algn="r" rtl="1">
              <a:lnSpc>
                <a:spcPct val="150000"/>
              </a:lnSpc>
              <a:defRPr lang="en-US" sz="2400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  Mitra_1 (MRT)" pitchFamily="2" charset="-78"/>
              </a:defRPr>
            </a:lvl1pPr>
          </a:lstStyle>
          <a:p>
            <a:r>
              <a:rPr lang="fa-IR" dirty="0" smtClean="0"/>
              <a:t>عنوان مورد نظر خود را بنویسید.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6356350"/>
          </a:xfrm>
          <a:ln w="19050">
            <a:noFill/>
            <a:prstDash val="sysDash"/>
          </a:ln>
        </p:spPr>
        <p:txBody>
          <a:bodyPr/>
          <a:lstStyle>
            <a:lvl1pPr algn="r" rtl="1">
              <a:lnSpc>
                <a:spcPct val="150000"/>
              </a:lnSpc>
              <a:buFontTx/>
              <a:buBlip>
                <a:blip r:embed="rId5"/>
              </a:buBlip>
              <a:defRPr lang="en-US" sz="3200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  Mitra_1 (MRT)" pitchFamily="2" charset="-78"/>
              </a:defRPr>
            </a:lvl1pPr>
            <a:lvl2pPr algn="r" rtl="1">
              <a:lnSpc>
                <a:spcPct val="150000"/>
              </a:lnSpc>
              <a:buFontTx/>
              <a:buBlip>
                <a:blip r:embed="rId5"/>
              </a:buBlip>
              <a:defRPr sz="1800" baseline="0">
                <a:cs typeface="B Yekan" pitchFamily="2" charset="-78"/>
              </a:defRPr>
            </a:lvl2pPr>
            <a:lvl3pPr algn="r" rtl="1">
              <a:lnSpc>
                <a:spcPct val="150000"/>
              </a:lnSpc>
              <a:buFontTx/>
              <a:buBlip>
                <a:blip r:embed="rId5"/>
              </a:buBlip>
              <a:defRPr sz="1600">
                <a:cs typeface="B Yekan" pitchFamily="2" charset="-78"/>
              </a:defRPr>
            </a:lvl3pPr>
            <a:lvl4pPr algn="r" rtl="1">
              <a:lnSpc>
                <a:spcPct val="150000"/>
              </a:lnSpc>
              <a:buFontTx/>
              <a:buBlip>
                <a:blip r:embed="rId5"/>
              </a:buBlip>
              <a:defRPr sz="1400">
                <a:cs typeface="B Yekan" pitchFamily="2" charset="-78"/>
              </a:defRPr>
            </a:lvl4pPr>
            <a:lvl5pPr algn="r" rtl="1">
              <a:lnSpc>
                <a:spcPct val="150000"/>
              </a:lnSpc>
              <a:buFontTx/>
              <a:buBlip>
                <a:blip r:embed="rId5"/>
              </a:buBlip>
              <a:defRPr sz="1200">
                <a:cs typeface="B Yekan" pitchFamily="2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dirty="0" smtClean="0"/>
              <a:t>عنوان مورد نظر خود را بنویسید.</a:t>
            </a:r>
            <a:endParaRPr lang="en-US" dirty="0" smtClean="0"/>
          </a:p>
          <a:p>
            <a:pPr lvl="1"/>
            <a:r>
              <a:rPr lang="fa-IR" dirty="0" smtClean="0"/>
              <a:t>دومین مرحله</a:t>
            </a:r>
            <a:endParaRPr lang="en-US" dirty="0" smtClean="0"/>
          </a:p>
          <a:p>
            <a:pPr lvl="2"/>
            <a:r>
              <a:rPr lang="fa-IR" dirty="0" smtClean="0"/>
              <a:t>سومین مرحله</a:t>
            </a:r>
            <a:endParaRPr lang="en-US" dirty="0" smtClean="0"/>
          </a:p>
          <a:p>
            <a:pPr lvl="3"/>
            <a:r>
              <a:rPr lang="fa-IR" dirty="0" smtClean="0"/>
              <a:t>چهارمین مرحله</a:t>
            </a:r>
            <a:endParaRPr lang="en-US" dirty="0" smtClean="0"/>
          </a:p>
          <a:p>
            <a:pPr lvl="4"/>
            <a:r>
              <a:rPr lang="fa-IR" dirty="0" smtClean="0"/>
              <a:t>پنجمین مرحله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524000"/>
            <a:ext cx="3048001" cy="5105400"/>
          </a:xfrm>
          <a:ln>
            <a:noFill/>
            <a:prstDash val="sysDash"/>
          </a:ln>
        </p:spPr>
        <p:txBody>
          <a:bodyPr>
            <a:normAutofit/>
          </a:bodyPr>
          <a:lstStyle>
            <a:lvl1pPr marL="0" indent="0" algn="r" rtl="1">
              <a:lnSpc>
                <a:spcPct val="150000"/>
              </a:lnSpc>
              <a:buNone/>
              <a:defRPr sz="1400">
                <a:cs typeface="B Yekan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</p:txBody>
      </p:sp>
      <p:pic>
        <p:nvPicPr>
          <p:cNvPr id="15" name="Picture 2" descr="H:\Abzar\ابزارهای فتوشاپ\وکتور\ترنج\Eslimi-Cadre-Vector-1-(Www.Torobche.Com)\11233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89" t="6353" r="94444" b="7204"/>
          <a:stretch>
            <a:fillRect/>
          </a:stretch>
        </p:blipFill>
        <p:spPr bwMode="auto">
          <a:xfrm rot="5400000">
            <a:off x="1905000" y="76200"/>
            <a:ext cx="228600" cy="2819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 r="52174"/>
          <a:stretch>
            <a:fillRect/>
          </a:stretch>
        </p:blipFill>
        <p:spPr bwMode="auto">
          <a:xfrm flipH="1">
            <a:off x="7239000" y="4800600"/>
            <a:ext cx="838200" cy="1752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 descr="H:\Abzar\ابزارهای فتوشاپ\وکتور\ترنج\Eslimi_Vector_Toranj_22[Www.Torobche.Com]\Eslimi_Vector_Toranj_22[Www.Torobche.Com]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 r="52174"/>
          <a:stretch>
            <a:fillRect/>
          </a:stretch>
        </p:blipFill>
        <p:spPr bwMode="auto">
          <a:xfrm>
            <a:off x="990600" y="4800600"/>
            <a:ext cx="838200" cy="1752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H:\Abzar\ابزارهای فتوشاپ\وکتور\ترنج\Eslimi_Vector_Toranj_22[Www.Torobche.Com]\Eslimi_Vector_Toranj_22.png"/>
          <p:cNvPicPr>
            <a:picLocks noChangeAspect="1" noChangeArrowheads="1"/>
          </p:cNvPicPr>
          <p:nvPr userDrawn="1"/>
        </p:nvPicPr>
        <p:blipFill>
          <a:blip r:embed="rId3"/>
          <a:srcRect t="39204"/>
          <a:stretch>
            <a:fillRect/>
          </a:stretch>
        </p:blipFill>
        <p:spPr bwMode="auto">
          <a:xfrm>
            <a:off x="762000" y="0"/>
            <a:ext cx="7580313" cy="46085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800600"/>
            <a:ext cx="5410200" cy="609600"/>
          </a:xfrm>
          <a:ln w="9525">
            <a:solidFill>
              <a:srgbClr val="EFC58D"/>
            </a:solidFill>
            <a:prstDash val="sysDash"/>
          </a:ln>
        </p:spPr>
        <p:txBody>
          <a:bodyPr anchor="b"/>
          <a:lstStyle>
            <a:lvl1pPr algn="r" rtl="1">
              <a:defRPr sz="2000" b="1"/>
            </a:lvl1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191000"/>
          </a:xfrm>
          <a:ln w="19050">
            <a:solidFill>
              <a:schemeClr val="bg1"/>
            </a:solidFill>
            <a:prstDash val="sysDash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443538"/>
            <a:ext cx="5410200" cy="1109662"/>
          </a:xfrm>
          <a:ln w="9525">
            <a:solidFill>
              <a:srgbClr val="EFC58D"/>
            </a:solidFill>
            <a:prstDash val="sysDash"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H:\Abzar\ابزارهای فتوشاپ\وکتور\ترنج\Eslimi_Vector_Toranj_22[Www.Torobche.Com]\Eslimi_Vector_Toranj_.png"/>
          <p:cNvPicPr>
            <a:picLocks noChangeAspect="1" noChangeArrowheads="1"/>
          </p:cNvPicPr>
          <p:nvPr userDrawn="1"/>
        </p:nvPicPr>
        <p:blipFill>
          <a:blip r:embed="rId2"/>
          <a:srcRect l="50000"/>
          <a:stretch>
            <a:fillRect/>
          </a:stretch>
        </p:blipFill>
        <p:spPr bwMode="auto">
          <a:xfrm>
            <a:off x="0" y="1676400"/>
            <a:ext cx="2660650" cy="5257800"/>
          </a:xfrm>
          <a:prstGeom prst="rect">
            <a:avLst/>
          </a:prstGeom>
          <a:noFill/>
        </p:spPr>
      </p:pic>
      <p:pic>
        <p:nvPicPr>
          <p:cNvPr id="9" name="Picture 2" descr="C:\Users\Shahadat\Desktop\11233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42" r="847"/>
          <a:stretch>
            <a:fillRect/>
          </a:stretch>
        </p:blipFill>
        <p:spPr bwMode="auto">
          <a:xfrm>
            <a:off x="152400" y="1600200"/>
            <a:ext cx="8915400" cy="5105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74638"/>
            <a:ext cx="7162800" cy="1143000"/>
          </a:xfrm>
          <a:ln w="19050">
            <a:noFill/>
            <a:prstDash val="sysDash"/>
          </a:ln>
        </p:spPr>
        <p:txBody>
          <a:bodyPr/>
          <a:lstStyle/>
          <a:p>
            <a:pPr lvl="0"/>
            <a:r>
              <a:rPr lang="fa-IR" dirty="0" smtClean="0"/>
              <a:t>عنوان مورد نظر خود را بنویسید.</a:t>
            </a:r>
            <a:endParaRPr lang="en-US" dirty="0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1752600"/>
            <a:ext cx="8534400" cy="4876800"/>
          </a:xfrm>
          <a:ln w="9525">
            <a:noFill/>
            <a:prstDash val="sysDash"/>
          </a:ln>
        </p:spPr>
        <p:txBody>
          <a:bodyPr vert="eaVert"/>
          <a:lstStyle>
            <a:lvl1pPr>
              <a:buFontTx/>
              <a:buBlip>
                <a:blip r:embed="rId4"/>
              </a:buBlip>
              <a:defRPr sz="1800"/>
            </a:lvl1pPr>
            <a:lvl2pPr>
              <a:buFontTx/>
              <a:buBlip>
                <a:blip r:embed="rId4"/>
              </a:buBlip>
              <a:defRPr sz="1600" baseline="0"/>
            </a:lvl2pPr>
            <a:lvl3pPr>
              <a:buFontTx/>
              <a:buBlip>
                <a:blip r:embed="rId4"/>
              </a:buBlip>
              <a:defRPr sz="1400"/>
            </a:lvl3pPr>
            <a:lvl4pPr>
              <a:buFontTx/>
              <a:buBlip>
                <a:blip r:embed="rId4"/>
              </a:buBlip>
              <a:defRPr sz="1200"/>
            </a:lvl4pPr>
            <a:lvl5pPr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  <a:p>
            <a:pPr lvl="1"/>
            <a:r>
              <a:rPr lang="fa-IR" dirty="0" smtClean="0"/>
              <a:t>دومین مرحله</a:t>
            </a:r>
            <a:endParaRPr lang="en-US" dirty="0" smtClean="0"/>
          </a:p>
          <a:p>
            <a:pPr lvl="2"/>
            <a:r>
              <a:rPr lang="fa-IR" dirty="0" smtClean="0"/>
              <a:t>سومین مرحله</a:t>
            </a:r>
            <a:endParaRPr lang="en-US" dirty="0" smtClean="0"/>
          </a:p>
          <a:p>
            <a:pPr lvl="3"/>
            <a:r>
              <a:rPr lang="fa-IR" dirty="0" smtClean="0"/>
              <a:t>چهارمین مرحله</a:t>
            </a:r>
            <a:endParaRPr lang="en-US" dirty="0" smtClean="0"/>
          </a:p>
          <a:p>
            <a:pPr lvl="4"/>
            <a:r>
              <a:rPr lang="fa-IR" dirty="0" smtClean="0"/>
              <a:t>پنجمین مرحله</a:t>
            </a:r>
            <a:endParaRPr lang="en-US" dirty="0"/>
          </a:p>
        </p:txBody>
      </p:sp>
      <p:pic>
        <p:nvPicPr>
          <p:cNvPr id="8" name="Picture 7" descr="H:\Abzar\ابزارهای فتوشاپ\وکتور\ترنج\Eslimi-Cadre-Vector-1-(Www.Torobche.Com)\23333333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76200"/>
            <a:ext cx="7853363" cy="14949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H:\Abzar\ابزارهای فتوشاپ\وکتور\ترنج\Eslimi_Vector_Toranj_22[Www.Torobche.Com]\Eslimi_Vector_Toranj_.png"/>
          <p:cNvPicPr>
            <a:picLocks noChangeAspect="1" noChangeArrowheads="1"/>
          </p:cNvPicPr>
          <p:nvPr userDrawn="1"/>
        </p:nvPicPr>
        <p:blipFill>
          <a:blip r:embed="rId2"/>
          <a:srcRect t="21110" r="21110"/>
          <a:stretch>
            <a:fillRect/>
          </a:stretch>
        </p:blipFill>
        <p:spPr bwMode="auto">
          <a:xfrm>
            <a:off x="3163887" y="0"/>
            <a:ext cx="5980113" cy="59801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 bright="-16000" contrast="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عنوان مورد نظر خود را بنویسید.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 smtClean="0"/>
              <a:t>متن مورد نظر خود را بنویسید.</a:t>
            </a:r>
            <a:endParaRPr lang="en-US" dirty="0" smtClean="0"/>
          </a:p>
          <a:p>
            <a:pPr lvl="1"/>
            <a:r>
              <a:rPr lang="fa-IR" dirty="0" smtClean="0"/>
              <a:t>دومین مرحله</a:t>
            </a:r>
            <a:endParaRPr lang="en-US" dirty="0" smtClean="0"/>
          </a:p>
          <a:p>
            <a:pPr lvl="2"/>
            <a:r>
              <a:rPr lang="fa-IR" dirty="0" smtClean="0"/>
              <a:t>سومین مرحله</a:t>
            </a:r>
            <a:endParaRPr lang="en-US" dirty="0" smtClean="0"/>
          </a:p>
          <a:p>
            <a:pPr lvl="3"/>
            <a:r>
              <a:rPr lang="fa-IR" dirty="0" smtClean="0"/>
              <a:t>چهارمین مرحله</a:t>
            </a:r>
            <a:endParaRPr lang="en-US" dirty="0" smtClean="0"/>
          </a:p>
          <a:p>
            <a:pPr lvl="4"/>
            <a:r>
              <a:rPr lang="fa-IR" dirty="0" smtClean="0"/>
              <a:t>پنجمین مرحله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49" r:id="rId3"/>
    <p:sldLayoutId id="2147483650" r:id="rId4"/>
    <p:sldLayoutId id="2147483652" r:id="rId5"/>
    <p:sldLayoutId id="2147483656" r:id="rId6"/>
    <p:sldLayoutId id="2147483657" r:id="rId7"/>
    <p:sldLayoutId id="2147483658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baseline="0" dirty="0" smtClean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  Mitra_1 (MRT)" pitchFamily="2" charset="-78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Tx/>
        <a:buBlip>
          <a:blip r:embed="rId12"/>
        </a:buBlip>
        <a:defRPr lang="en-US" sz="2000" b="0" kern="1200" baseline="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Yekan" pitchFamily="2" charset="-78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B Yekan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Tx/>
        <a:buBlip>
          <a:blip r:embed="rId12"/>
        </a:buBlip>
        <a:defRPr sz="1600" kern="1200">
          <a:solidFill>
            <a:schemeClr val="tx1"/>
          </a:solidFill>
          <a:latin typeface="+mn-lt"/>
          <a:ea typeface="+mn-ea"/>
          <a:cs typeface="B Yekan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Tx/>
        <a:buBlip>
          <a:blip r:embed="rId12"/>
        </a:buBlip>
        <a:defRPr sz="1400" kern="1200">
          <a:solidFill>
            <a:schemeClr val="tx1"/>
          </a:solidFill>
          <a:latin typeface="+mn-lt"/>
          <a:ea typeface="+mn-ea"/>
          <a:cs typeface="B Yekan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Tx/>
        <a:buBlip>
          <a:blip r:embed="rId12"/>
        </a:buBlip>
        <a:defRPr sz="1400" kern="1200">
          <a:solidFill>
            <a:schemeClr val="tx1"/>
          </a:solidFill>
          <a:latin typeface="+mn-lt"/>
          <a:ea typeface="+mn-ea"/>
          <a:cs typeface="B Yekan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3250692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65D412"/>
                </a:solidFill>
                <a:cs typeface="2  Titr" panose="00000700000000000000" pitchFamily="2" charset="-78"/>
              </a:rPr>
              <a:t>احاطه به تعبیر قرآن</a:t>
            </a:r>
            <a:endParaRPr lang="en-US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35602" y="1752600"/>
            <a:ext cx="8534400" cy="1143000"/>
          </a:xfrm>
          <a:prstGeom prst="cloud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008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ب</a:t>
            </a:r>
            <a:r>
              <a:rPr lang="fa-IR" sz="2400" dirty="0">
                <a:solidFill>
                  <a:schemeClr val="tx1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َلَ</a:t>
            </a:r>
            <a:r>
              <a:rPr lang="fa-IR" sz="2400" dirty="0" smtClean="0">
                <a:solidFill>
                  <a:schemeClr val="tx1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ى</a:t>
            </a:r>
            <a:r>
              <a:rPr lang="fa-IR" sz="2400" dirty="0">
                <a:solidFill>
                  <a:schemeClr val="tx1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‏ مَن كَسَبَ سَيِّئَةً وَأَحَطَتْ بِهِ خَطِيئَتُهُ فأُوْلَئِكَ أَصْحَبُ النَّارِ هُمْ فِيهَا </a:t>
            </a:r>
            <a:r>
              <a:rPr lang="fa-IR" sz="2400" dirty="0" smtClean="0">
                <a:solidFill>
                  <a:schemeClr val="tx1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خَلِدُونَ </a:t>
            </a:r>
            <a:r>
              <a:rPr lang="fa-IR" dirty="0" smtClean="0">
                <a:solidFill>
                  <a:schemeClr val="tx1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(بقره،81)</a:t>
            </a:r>
            <a:r>
              <a:rPr lang="fa-IR" sz="2400" dirty="0" smtClean="0">
                <a:solidFill>
                  <a:srgbClr val="000080"/>
                </a:solidFill>
                <a:latin typeface="Arial" panose="020B0604020202020204" pitchFamily="34" charset="0"/>
                <a:cs typeface="2  Titr" panose="00000700000000000000" pitchFamily="2" charset="-78"/>
              </a:rPr>
              <a:t>‏</a:t>
            </a:r>
            <a:endParaRPr lang="en-US" sz="2400" dirty="0">
              <a:cs typeface="2 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602" y="3086100"/>
            <a:ext cx="845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آرى، هر كس بدى كسب كند و گناهش او را فراگیرد (و آثار گناهان سراسر وجودشان را بپوشاند)، آنها اهل آتشند و همیشه در آن خواهند بود.</a:t>
            </a:r>
            <a:endParaRPr lang="en-US" sz="2000" dirty="0">
              <a:cs typeface="2  Yekan" panose="00000400000000000000" pitchFamily="2" charset="-78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7467600" y="4038600"/>
            <a:ext cx="1402402" cy="1066800"/>
          </a:xfrm>
          <a:prstGeom prst="star1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پیام ها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602" y="4419600"/>
            <a:ext cx="7131998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1- در برابر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خیالات و موهومات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، با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صراحت و قاطعیّت 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برخورد كنید. </a:t>
            </a:r>
            <a:r>
              <a:rPr lang="fa-IR" dirty="0">
                <a:cs typeface="2  Yekan" panose="00000400000000000000" pitchFamily="2" charset="-78"/>
              </a:rPr>
              <a:t/>
            </a:r>
            <a:br>
              <a:rPr lang="fa-IR" dirty="0">
                <a:cs typeface="2  Yekan" panose="00000400000000000000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2-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كیفر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 و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 پاداش 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براساس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آرزو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 نیست، بلكه براساس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عمل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 است. </a:t>
            </a:r>
            <a:r>
              <a:rPr lang="fa-IR" dirty="0">
                <a:cs typeface="2  Yekan" panose="00000400000000000000" pitchFamily="2" charset="-78"/>
              </a:rPr>
              <a:t/>
            </a:r>
            <a:br>
              <a:rPr lang="fa-IR" dirty="0">
                <a:cs typeface="2  Yekan" panose="00000400000000000000" pitchFamily="2" charset="-78"/>
              </a:rPr>
            </a:br>
            <a:r>
              <a:rPr lang="fa-IR" dirty="0" smtClean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3 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- هر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گناهى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، آثار و عوارضى دارد كه آن عوارض مى‏تواند انسان را در خود غرق كند. </a:t>
            </a:r>
            <a:r>
              <a:rPr lang="fa-IR" dirty="0">
                <a:cs typeface="2  Yekan" panose="00000400000000000000" pitchFamily="2" charset="-78"/>
              </a:rPr>
              <a:t/>
            </a:r>
            <a:br>
              <a:rPr lang="fa-IR" dirty="0">
                <a:cs typeface="2  Yekan" panose="00000400000000000000" pitchFamily="2" charset="-78"/>
              </a:rPr>
            </a:br>
            <a:r>
              <a:rPr lang="fa-IR" dirty="0" smtClean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4- 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انسان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فطرتاً پاك </a:t>
            </a:r>
            <a:r>
              <a:rPr lang="fa-IR" dirty="0">
                <a:solidFill>
                  <a:srgbClr val="000000"/>
                </a:solidFill>
                <a:latin typeface="tahoma" panose="020B0604030504040204" pitchFamily="34" charset="0"/>
                <a:cs typeface="2  Yekan" panose="00000400000000000000" pitchFamily="2" charset="-78"/>
              </a:rPr>
              <a:t>است، ولى گناه و خطایا بر او عارض شده، او را احاطه كرده و جوهر او را عوض مى‏كنند.  </a:t>
            </a:r>
            <a:r>
              <a:rPr lang="fa-IR" dirty="0">
                <a:cs typeface="2  Yekan" panose="00000400000000000000" pitchFamily="2" charset="-78"/>
              </a:rPr>
              <a:t/>
            </a:r>
            <a:br>
              <a:rPr lang="fa-IR" dirty="0">
                <a:cs typeface="2  Yekan" panose="00000400000000000000" pitchFamily="2" charset="-78"/>
              </a:rPr>
            </a:br>
            <a:endParaRPr lang="en-US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66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65D412"/>
                </a:solidFill>
                <a:cs typeface="2  Titr" panose="00000700000000000000" pitchFamily="2" charset="-78"/>
              </a:rPr>
              <a:t>به وجود آوردن شاکله مطلوب</a:t>
            </a:r>
            <a:endParaRPr lang="en-US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2  Yekan" panose="00000400000000000000" pitchFamily="2" charset="-78"/>
              </a:rPr>
              <a:t>اصل مداومت و محافظت برعمل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2  Yekan" panose="000004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48200" y="2895600"/>
            <a:ext cx="3581400" cy="43089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895600"/>
            <a:ext cx="3657600" cy="43089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3000" y="3596108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Yekan" panose="00000400000000000000" pitchFamily="2" charset="-78"/>
              </a:rPr>
              <a:t>مداومت ناظر بر کمیت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76300" y="3596108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Yekan" panose="00000400000000000000" pitchFamily="2" charset="-78"/>
              </a:rPr>
              <a:t>محافظت ناظر بر کیفیت</a:t>
            </a:r>
            <a:endParaRPr lang="en-US" sz="2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743200" y="5005808"/>
            <a:ext cx="3352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7700" y="5589104"/>
            <a:ext cx="7696200" cy="964096"/>
          </a:xfrm>
          <a:prstGeom prst="roundRect">
            <a:avLst/>
          </a:prstGeom>
          <a:solidFill>
            <a:srgbClr val="EAB2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Yekan" panose="00000400000000000000" pitchFamily="2" charset="-78"/>
              </a:rPr>
              <a:t>اثر محافظت و مدامت هست که باعث ظهور تدریجی شاکله می شود </a:t>
            </a:r>
            <a:endParaRPr lang="en-US" sz="2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3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65D412"/>
                </a:solidFill>
                <a:cs typeface="2  Titr" panose="00000700000000000000" pitchFamily="2" charset="-78"/>
              </a:rPr>
              <a:t>دو روش برای مداومت و محافظت</a:t>
            </a:r>
            <a:endParaRPr lang="en-US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905000"/>
            <a:ext cx="38862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ysClr val="windowText" lastClr="000000"/>
                </a:solidFill>
                <a:cs typeface="2  Yekan" panose="00000400000000000000" pitchFamily="2" charset="-78"/>
              </a:rPr>
              <a:t>1. فریضه سازی</a:t>
            </a:r>
            <a:endParaRPr lang="en-US" sz="3200" b="1" dirty="0">
              <a:solidFill>
                <a:sysClr val="windowText" lastClr="000000"/>
              </a:solidFill>
              <a:cs typeface="2  Yeka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905000"/>
            <a:ext cx="35814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ysClr val="windowText" lastClr="000000"/>
                </a:solidFill>
                <a:cs typeface="2  Yekan" panose="00000400000000000000" pitchFamily="2" charset="-78"/>
              </a:rPr>
              <a:t>2. محاسبه نفس</a:t>
            </a:r>
            <a:endParaRPr lang="en-US" sz="3200" b="1" dirty="0">
              <a:solidFill>
                <a:sysClr val="windowText" lastClr="000000"/>
              </a:solidFill>
              <a:cs typeface="2  Yekan" panose="000004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295900" y="2945496"/>
            <a:ext cx="3048000" cy="331104"/>
          </a:xfrm>
          <a:prstGeom prst="downArrow">
            <a:avLst>
              <a:gd name="adj1" fmla="val 50000"/>
              <a:gd name="adj2" fmla="val 61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23900" y="2945496"/>
            <a:ext cx="3048000" cy="331104"/>
          </a:xfrm>
          <a:prstGeom prst="downArrow">
            <a:avLst>
              <a:gd name="adj1" fmla="val 50000"/>
              <a:gd name="adj2" fmla="val 61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694583" y="3409322"/>
            <a:ext cx="3810000" cy="1295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2  Yekan" panose="00000400000000000000" pitchFamily="2" charset="-78"/>
              </a:rPr>
              <a:t>انجام آن واجب است،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9" name="Cloud 8"/>
          <p:cNvSpPr/>
          <p:nvPr/>
        </p:nvSpPr>
        <p:spPr>
          <a:xfrm>
            <a:off x="342900" y="3409322"/>
            <a:ext cx="3810000" cy="1295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شمردن،حساب کردن و مرتب کردن نفس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76392" y="4827505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لحظه به لحظه محاسبه کنیم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6392" y="5778156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نیت باید صادقانه باشد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5778156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مغرور به حسن عمل خود نباشیم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4822339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کثرت عمل مورد نظر نیست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4837444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حسن عمل مورد نظر است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5769123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2  Yekan" panose="00000400000000000000" pitchFamily="2" charset="-78"/>
              </a:rPr>
              <a:t>گناهان را بزرگ جلوه دهیم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6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86"/>
            <a:ext cx="9144000" cy="6876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537" y="2627390"/>
            <a:ext cx="5623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 smtClean="0">
                <a:latin typeface="IranNastaliq" panose="02000503000000020003" pitchFamily="2" charset="0"/>
                <a:cs typeface="2  Kamran" panose="00000400000000000000" pitchFamily="2" charset="-78"/>
              </a:rPr>
              <a:t>با تشکر از توجه شما</a:t>
            </a:r>
            <a:endParaRPr lang="en-US" sz="8000" b="1" dirty="0">
              <a:latin typeface="IranNastaliq" panose="02000503000000020003" pitchFamily="2" charset="0"/>
              <a:cs typeface="2  Kamra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5400" y="3505200"/>
            <a:ext cx="6400800" cy="1676400"/>
          </a:xfrm>
        </p:spPr>
        <p:txBody>
          <a:bodyPr>
            <a:noAutofit/>
          </a:bodyPr>
          <a:lstStyle/>
          <a:p>
            <a:pPr algn="r"/>
            <a:r>
              <a:rPr lang="fa-IR" sz="11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ظهور تدریجی</a:t>
            </a:r>
            <a:endParaRPr lang="en-US" sz="4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 descr="D:\pictures\عکس\عکس مذهبی\arm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F"/>
              </a:clrFrom>
              <a:clrTo>
                <a:srgbClr val="F8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91" y="280441"/>
            <a:ext cx="1653209" cy="2217593"/>
          </a:xfrm>
          <a:prstGeom prst="rect">
            <a:avLst/>
          </a:prstGeom>
          <a:noFill/>
        </p:spPr>
      </p:pic>
      <p:pic>
        <p:nvPicPr>
          <p:cNvPr id="6" name="Picture 5" descr="D:\pictures\عکس\عکس مذهبی\arm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F"/>
              </a:clrFrom>
              <a:clrTo>
                <a:srgbClr val="F8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80441"/>
            <a:ext cx="1600200" cy="22175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DBCBB1"/>
              </a:clrFrom>
              <a:clrTo>
                <a:srgbClr val="DBCB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384">
            <a:off x="592987" y="1889796"/>
            <a:ext cx="3283981" cy="2709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0100" y="4449170"/>
            <a:ext cx="7543800" cy="1371600"/>
          </a:xfrm>
        </p:spPr>
        <p:txBody>
          <a:bodyPr>
            <a:normAutofit fontScale="32500" lnSpcReduction="20000"/>
          </a:bodyPr>
          <a:lstStyle/>
          <a:p>
            <a:endParaRPr lang="fa-IR" dirty="0">
              <a:cs typeface="2  Titr" panose="00000700000000000000" pitchFamily="2" charset="-78"/>
            </a:endParaRPr>
          </a:p>
          <a:p>
            <a:endParaRPr lang="fa-IR" dirty="0" smtClean="0">
              <a:cs typeface="2  Titr" panose="00000700000000000000" pitchFamily="2" charset="-78"/>
            </a:endParaRPr>
          </a:p>
          <a:p>
            <a:endParaRPr lang="fa-IR" dirty="0">
              <a:cs typeface="2  Titr" panose="00000700000000000000" pitchFamily="2" charset="-78"/>
            </a:endParaRPr>
          </a:p>
          <a:p>
            <a:endParaRPr lang="fa-IR" dirty="0" smtClean="0">
              <a:cs typeface="2  Titr" panose="00000700000000000000" pitchFamily="2" charset="-78"/>
            </a:endParaRPr>
          </a:p>
          <a:p>
            <a:pPr algn="ctr"/>
            <a:r>
              <a:rPr lang="fa-IR" sz="98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آن که معلم خود هست قابل تکریم هست تا آن که معلم مردم باشد</a:t>
            </a:r>
          </a:p>
          <a:p>
            <a:endParaRPr lang="fa-IR" dirty="0">
              <a:cs typeface="2  Titr" panose="00000700000000000000" pitchFamily="2" charset="-78"/>
            </a:endParaRPr>
          </a:p>
          <a:p>
            <a:endParaRPr lang="fa-IR" dirty="0" smtClean="0">
              <a:cs typeface="2 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2  Badr" panose="00000400000000000000" pitchFamily="2" charset="-78"/>
              </a:rPr>
              <a:t>امام علـی علیه الــــسلام</a:t>
            </a:r>
            <a:endParaRPr lang="en-US" b="1" dirty="0">
              <a:cs typeface="2  Badr" panose="00000400000000000000" pitchFamily="2" charset="-78"/>
            </a:endParaRPr>
          </a:p>
        </p:txBody>
      </p:sp>
      <p:pic>
        <p:nvPicPr>
          <p:cNvPr id="4" name="Picture 3" descr="D:\pictures\عکس\عکس مذهبی\arm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F"/>
              </a:clrFrom>
              <a:clrTo>
                <a:srgbClr val="F8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"/>
            <a:ext cx="990600" cy="1091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0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65D412"/>
                </a:solidFill>
                <a:cs typeface="2  Titr" panose="00000700000000000000" pitchFamily="2" charset="-78"/>
              </a:rPr>
              <a:t>ظاهر و باطن</a:t>
            </a:r>
            <a:endParaRPr lang="en-US" b="1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2133600"/>
            <a:ext cx="3733800" cy="1447800"/>
          </a:xfrm>
          <a:prstGeom prst="roundRect">
            <a:avLst/>
          </a:prstGeom>
          <a:ln>
            <a:prstDash val="lgDashDotDot"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2  Yekan" panose="00000400000000000000" pitchFamily="2" charset="-78"/>
              </a:rPr>
              <a:t>اعمال و رفتارها (ظاهر)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2  Yeka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133600"/>
            <a:ext cx="3733800" cy="1447800"/>
          </a:xfrm>
          <a:prstGeom prst="roundRect">
            <a:avLst/>
          </a:prstGeom>
          <a:ln>
            <a:prstDash val="lgDashDotDot"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2  Yekan" panose="00000400000000000000" pitchFamily="2" charset="-78"/>
              </a:rPr>
              <a:t>افکار و نیت ها (باطن)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2  Yekan" panose="000004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93002" y="3859896"/>
            <a:ext cx="4419600" cy="533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255B9B"/>
              </a:clrFrom>
              <a:clrTo>
                <a:srgbClr val="255B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02" y="4403235"/>
            <a:ext cx="6172199" cy="205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65D412"/>
                </a:solidFill>
                <a:cs typeface="2  Titr" panose="00000700000000000000" pitchFamily="2" charset="-78"/>
              </a:rPr>
              <a:t>ظاهر و باطن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035639" y="1828800"/>
            <a:ext cx="7101196" cy="914400"/>
          </a:xfrm>
          <a:prstGeom prst="cloud">
            <a:avLst/>
          </a:prstGeom>
          <a:solidFill>
            <a:srgbClr val="EFC58D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0000"/>
                </a:solidFill>
                <a:cs typeface="2  Titr" panose="00000700000000000000" pitchFamily="2" charset="-78"/>
              </a:rPr>
              <a:t>كَلَّا بَلْ رَانَ عَلَى‏ قُلُوبِهِم مَّا كَانُواْ يَكْسِبُونَ </a:t>
            </a:r>
            <a:endParaRPr lang="en-US" sz="24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2204" y="2895600"/>
            <a:ext cx="7084631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2  Yekan" panose="00000400000000000000" pitchFamily="2" charset="-78"/>
              </a:rPr>
              <a:t>چنین نیست، بلكه آنچه كسب مى‏كردند بر دلهایشان زنگار نهاده است. </a:t>
            </a:r>
            <a:endParaRPr lang="en-US" sz="20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7162800" y="3733800"/>
            <a:ext cx="1676400" cy="990600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2  Titr" panose="00000700000000000000" pitchFamily="2" charset="-78"/>
              </a:rPr>
              <a:t>پیام ها</a:t>
            </a:r>
            <a:endParaRPr lang="en-US" sz="2400" dirty="0">
              <a:cs typeface="2 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419600"/>
            <a:ext cx="6477000" cy="1752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cs typeface="2  Yekan" panose="00000400000000000000" pitchFamily="2" charset="-78"/>
              </a:rPr>
              <a:t>1. </a:t>
            </a:r>
            <a:r>
              <a:rPr lang="fa-IR" b="1" dirty="0" smtClean="0">
                <a:solidFill>
                  <a:srgbClr val="FF0000"/>
                </a:solidFill>
                <a:cs typeface="2  Yekan" panose="00000400000000000000" pitchFamily="2" charset="-78"/>
              </a:rPr>
              <a:t>گناه</a:t>
            </a:r>
            <a:r>
              <a:rPr lang="fa-IR" dirty="0">
                <a:cs typeface="2  Yekan" panose="00000400000000000000" pitchFamily="2" charset="-78"/>
              </a:rPr>
              <a:t>، روح انسان را دگرگون و از </a:t>
            </a:r>
            <a:r>
              <a:rPr lang="fa-IR" b="1" dirty="0">
                <a:solidFill>
                  <a:srgbClr val="FF0000"/>
                </a:solidFill>
                <a:cs typeface="2  Yekan" panose="00000400000000000000" pitchFamily="2" charset="-78"/>
              </a:rPr>
              <a:t>درك حق </a:t>
            </a:r>
            <a:r>
              <a:rPr lang="fa-IR" dirty="0">
                <a:cs typeface="2  Yekan" panose="00000400000000000000" pitchFamily="2" charset="-78"/>
              </a:rPr>
              <a:t>باز مى‏</a:t>
            </a:r>
            <a:r>
              <a:rPr lang="fa-IR" dirty="0" smtClean="0">
                <a:cs typeface="2  Yekan" panose="00000400000000000000" pitchFamily="2" charset="-78"/>
              </a:rPr>
              <a:t>دارد.</a:t>
            </a:r>
          </a:p>
          <a:p>
            <a:pPr algn="r" rtl="1"/>
            <a:r>
              <a:rPr lang="fa-IR" dirty="0" smtClean="0">
                <a:cs typeface="2  Yekan" panose="00000400000000000000" pitchFamily="2" charset="-78"/>
              </a:rPr>
              <a:t>2. </a:t>
            </a:r>
            <a:r>
              <a:rPr lang="fa-IR" b="1" dirty="0" smtClean="0">
                <a:solidFill>
                  <a:srgbClr val="FF0000"/>
                </a:solidFill>
                <a:cs typeface="2  Yekan" panose="00000400000000000000" pitchFamily="2" charset="-78"/>
              </a:rPr>
              <a:t>فطرت </a:t>
            </a:r>
            <a:r>
              <a:rPr lang="fa-IR" b="1" dirty="0">
                <a:solidFill>
                  <a:srgbClr val="FF0000"/>
                </a:solidFill>
                <a:cs typeface="2  Yekan" panose="00000400000000000000" pitchFamily="2" charset="-78"/>
              </a:rPr>
              <a:t>انسان </a:t>
            </a:r>
            <a:r>
              <a:rPr lang="fa-IR" dirty="0">
                <a:cs typeface="2  Yekan" panose="00000400000000000000" pitchFamily="2" charset="-78"/>
              </a:rPr>
              <a:t>سالم است، آنچه آن را مى‏پوشاند، گناه </a:t>
            </a:r>
            <a:r>
              <a:rPr lang="fa-IR" dirty="0" smtClean="0">
                <a:cs typeface="2  Yekan" panose="00000400000000000000" pitchFamily="2" charset="-78"/>
              </a:rPr>
              <a:t>است.</a:t>
            </a:r>
          </a:p>
          <a:p>
            <a:pPr algn="r" rtl="1"/>
            <a:r>
              <a:rPr lang="fa-IR" dirty="0" smtClean="0">
                <a:cs typeface="2  Yekan" panose="00000400000000000000" pitchFamily="2" charset="-78"/>
              </a:rPr>
              <a:t>3. </a:t>
            </a:r>
            <a:r>
              <a:rPr lang="fa-IR" b="1" dirty="0" smtClean="0">
                <a:solidFill>
                  <a:srgbClr val="FF0000"/>
                </a:solidFill>
                <a:cs typeface="2  Yekan" panose="00000400000000000000" pitchFamily="2" charset="-78"/>
              </a:rPr>
              <a:t>اصرار </a:t>
            </a:r>
            <a:r>
              <a:rPr lang="fa-IR" b="1" dirty="0">
                <a:solidFill>
                  <a:srgbClr val="FF0000"/>
                </a:solidFill>
                <a:cs typeface="2  Yekan" panose="00000400000000000000" pitchFamily="2" charset="-78"/>
              </a:rPr>
              <a:t>و تداوم </a:t>
            </a:r>
            <a:r>
              <a:rPr lang="fa-IR" dirty="0">
                <a:cs typeface="2  Yekan" panose="00000400000000000000" pitchFamily="2" charset="-78"/>
              </a:rPr>
              <a:t>بر گناه، سبب </a:t>
            </a:r>
            <a:r>
              <a:rPr lang="fa-IR" b="1" dirty="0">
                <a:solidFill>
                  <a:srgbClr val="FF0000"/>
                </a:solidFill>
                <a:cs typeface="2  Yekan" panose="00000400000000000000" pitchFamily="2" charset="-78"/>
              </a:rPr>
              <a:t>زنگار قلب </a:t>
            </a:r>
            <a:r>
              <a:rPr lang="fa-IR" dirty="0" smtClean="0">
                <a:cs typeface="2  Yekan" panose="00000400000000000000" pitchFamily="2" charset="-78"/>
              </a:rPr>
              <a:t>است.</a:t>
            </a:r>
          </a:p>
          <a:p>
            <a:pPr algn="r" rtl="1"/>
            <a:r>
              <a:rPr lang="fa-IR" dirty="0" smtClean="0">
                <a:cs typeface="2  Yekan" panose="00000400000000000000" pitchFamily="2" charset="-78"/>
              </a:rPr>
              <a:t>4. </a:t>
            </a:r>
            <a:r>
              <a:rPr lang="fa-IR" b="1" dirty="0" smtClean="0">
                <a:solidFill>
                  <a:srgbClr val="FF0000"/>
                </a:solidFill>
                <a:cs typeface="2  Yekan" panose="00000400000000000000" pitchFamily="2" charset="-78"/>
              </a:rPr>
              <a:t>عمل</a:t>
            </a:r>
            <a:r>
              <a:rPr lang="fa-IR" dirty="0">
                <a:cs typeface="2  Yekan" panose="00000400000000000000" pitchFamily="2" charset="-78"/>
              </a:rPr>
              <a:t>، سرمایه انسان است كه با آن، </a:t>
            </a:r>
            <a:r>
              <a:rPr lang="fa-IR" b="1" dirty="0">
                <a:solidFill>
                  <a:srgbClr val="FF0000"/>
                </a:solidFill>
                <a:cs typeface="2  Yekan" panose="00000400000000000000" pitchFamily="2" charset="-78"/>
              </a:rPr>
              <a:t>خوبى‏ها </a:t>
            </a:r>
            <a:r>
              <a:rPr lang="fa-IR" dirty="0">
                <a:cs typeface="2  Yekan" panose="00000400000000000000" pitchFamily="2" charset="-78"/>
              </a:rPr>
              <a:t>یا </a:t>
            </a:r>
            <a:r>
              <a:rPr lang="fa-IR" b="1" dirty="0">
                <a:solidFill>
                  <a:srgbClr val="FF0000"/>
                </a:solidFill>
                <a:cs typeface="2  Yekan" panose="00000400000000000000" pitchFamily="2" charset="-78"/>
              </a:rPr>
              <a:t>بدى‏ها </a:t>
            </a:r>
            <a:r>
              <a:rPr lang="fa-IR" dirty="0">
                <a:cs typeface="2  Yekan" panose="00000400000000000000" pitchFamily="2" charset="-78"/>
              </a:rPr>
              <a:t>را كسب مى‏</a:t>
            </a:r>
            <a:r>
              <a:rPr lang="fa-IR" dirty="0" smtClean="0">
                <a:cs typeface="2  Yekan" panose="00000400000000000000" pitchFamily="2" charset="-78"/>
              </a:rPr>
              <a:t>كند.</a:t>
            </a:r>
            <a:endParaRPr lang="en-US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7632906">
            <a:off x="-26120" y="2291833"/>
            <a:ext cx="1423426" cy="36933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2  Titr" panose="00000700000000000000" pitchFamily="2" charset="-78"/>
              </a:rPr>
              <a:t>مطففین - 14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32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65D412"/>
                </a:solidFill>
                <a:cs typeface="2  Titr" panose="00000700000000000000" pitchFamily="2" charset="-78"/>
              </a:rPr>
              <a:t>ظاهر و باطن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 rot="5400000">
            <a:off x="3875644" y="-1458354"/>
            <a:ext cx="1392708" cy="8077202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cs typeface="2 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798" y="2254450"/>
            <a:ext cx="3962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2  Titr" panose="00000700000000000000" pitchFamily="2" charset="-78"/>
              </a:rPr>
              <a:t>تأثیر و تأثرظاهر </a:t>
            </a:r>
            <a:r>
              <a:rPr lang="fa-IR" sz="3600" b="1" dirty="0">
                <a:cs typeface="2  Titr" panose="00000700000000000000" pitchFamily="2" charset="-78"/>
              </a:rPr>
              <a:t>و باطن</a:t>
            </a:r>
            <a:endParaRPr lang="en-US" sz="3600" b="1" dirty="0">
              <a:cs typeface="2  Titr" panose="00000700000000000000" pitchFamily="2" charset="-78"/>
            </a:endParaRPr>
          </a:p>
          <a:p>
            <a:pPr algn="ctr" rtl="1"/>
            <a:endParaRPr lang="en-US" sz="3600" dirty="0"/>
          </a:p>
        </p:txBody>
      </p:sp>
      <p:sp>
        <p:nvSpPr>
          <p:cNvPr id="6" name="32-Point Star 5"/>
          <p:cNvSpPr/>
          <p:nvPr/>
        </p:nvSpPr>
        <p:spPr>
          <a:xfrm>
            <a:off x="6264964" y="5031684"/>
            <a:ext cx="2362200" cy="1447800"/>
          </a:xfrm>
          <a:prstGeom prst="star3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2  Yekan" panose="00000400000000000000" pitchFamily="2" charset="-78"/>
              </a:rPr>
              <a:t>شاکله</a:t>
            </a:r>
            <a:endParaRPr lang="en-US" sz="2400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3559863" y="5031684"/>
            <a:ext cx="2362200" cy="1447800"/>
          </a:xfrm>
          <a:prstGeom prst="star3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2  Yekan" panose="00000400000000000000" pitchFamily="2" charset="-78"/>
              </a:rPr>
              <a:t>ملکه</a:t>
            </a:r>
            <a:endParaRPr lang="en-US" sz="2400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873814" y="4976717"/>
            <a:ext cx="2362200" cy="1447800"/>
          </a:xfrm>
          <a:prstGeom prst="star3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2  Yekan" panose="00000400000000000000" pitchFamily="2" charset="-78"/>
              </a:rPr>
              <a:t>شخصیت</a:t>
            </a:r>
            <a:endParaRPr lang="en-US" sz="2400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83184" y="4528729"/>
            <a:ext cx="2057400" cy="241652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28477" y="4469295"/>
            <a:ext cx="2057400" cy="241652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596308" y="4528729"/>
            <a:ext cx="2057400" cy="241652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88765" y="3424658"/>
            <a:ext cx="2057400" cy="1036983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قرآن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1916" y="3399282"/>
            <a:ext cx="2057400" cy="1036983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روان  شناسان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6308" y="3424658"/>
            <a:ext cx="2057400" cy="1036983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علمای اخلاق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65D412"/>
                </a:solidFill>
                <a:cs typeface="2  Titr" panose="00000700000000000000" pitchFamily="2" charset="-78"/>
              </a:rPr>
              <a:t>شاکله</a:t>
            </a:r>
            <a:endParaRPr lang="en-US" sz="4800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5501019"/>
              </p:ext>
            </p:extLst>
          </p:nvPr>
        </p:nvGraphicFramePr>
        <p:xfrm>
          <a:off x="318052" y="1828800"/>
          <a:ext cx="8305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276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65D412"/>
                </a:solidFill>
                <a:cs typeface="2  Titr" panose="00000700000000000000" pitchFamily="2" charset="-78"/>
              </a:rPr>
              <a:t>ایجاد شاکله (شخصیت)</a:t>
            </a:r>
            <a:endParaRPr lang="en-US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6140272"/>
              </p:ext>
            </p:extLst>
          </p:nvPr>
        </p:nvGraphicFramePr>
        <p:xfrm>
          <a:off x="381000" y="1752600"/>
          <a:ext cx="8382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0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01196" cy="1016904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65D412"/>
                </a:solidFill>
                <a:cs typeface="2  Titr" panose="00000700000000000000" pitchFamily="2" charset="-78"/>
              </a:rPr>
              <a:t>شاکله و تأثیر پذیری از قرآن</a:t>
            </a:r>
            <a:endParaRPr lang="en-US" dirty="0">
              <a:solidFill>
                <a:srgbClr val="65D412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0516221"/>
              </p:ext>
            </p:extLst>
          </p:nvPr>
        </p:nvGraphicFramePr>
        <p:xfrm>
          <a:off x="76200" y="1905000"/>
          <a:ext cx="89154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4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oranj_1 (www.aseman313.i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389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Toranj_1 (www.aseman313.ir)</vt:lpstr>
      <vt:lpstr>PowerPoint Presentation</vt:lpstr>
      <vt:lpstr>ظهور تدریجی</vt:lpstr>
      <vt:lpstr>امام علـی علیه الــــسلام</vt:lpstr>
      <vt:lpstr>ظاهر و باطن</vt:lpstr>
      <vt:lpstr>ظاهر و باطن</vt:lpstr>
      <vt:lpstr>ظاهر و باطن</vt:lpstr>
      <vt:lpstr>شاکله</vt:lpstr>
      <vt:lpstr>ایجاد شاکله (شخصیت)</vt:lpstr>
      <vt:lpstr>شاکله و تأثیر پذیری از قرآن</vt:lpstr>
      <vt:lpstr>احاطه به تعبیر قرآن</vt:lpstr>
      <vt:lpstr>به وجود آوردن شاکله مطلوب</vt:lpstr>
      <vt:lpstr>دو روش برای مداومت و محافظت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meraj</dc:creator>
  <cp:lastModifiedBy>1</cp:lastModifiedBy>
  <cp:revision>45</cp:revision>
  <dcterms:created xsi:type="dcterms:W3CDTF">2016-03-08T12:51:01Z</dcterms:created>
  <dcterms:modified xsi:type="dcterms:W3CDTF">2020-04-05T20:14:03Z</dcterms:modified>
</cp:coreProperties>
</file>