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43593-6609-46A6-BD4D-41940F7CBB32}" type="datetimeFigureOut">
              <a:rPr lang="fa-IR" smtClean="0"/>
              <a:t>11/16/1435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49797-DCD2-4EE0-ACFB-8DCDCC638381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358246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2  Koodak Outline" pitchFamily="2" charset="-78"/>
              </a:rPr>
              <a:t>قابل توجه دانشجویان گرامی</a:t>
            </a:r>
            <a:endParaRPr lang="fa-IR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2  Koodak Outline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358246" cy="37814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5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2  Titr" pitchFamily="2" charset="-78"/>
              </a:rPr>
              <a:t>تاریخ انتخاب واحد فقط </a:t>
            </a:r>
          </a:p>
          <a:p>
            <a:r>
              <a:rPr lang="fa-IR" sz="5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2  Titr" pitchFamily="2" charset="-78"/>
              </a:rPr>
              <a:t>دوشنبه 24 شهریور می باشد</a:t>
            </a:r>
          </a:p>
          <a:p>
            <a:r>
              <a:rPr lang="fa-IR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2  Titr" pitchFamily="2" charset="-78"/>
              </a:rPr>
              <a:t>تلفن پشتیبانی</a:t>
            </a:r>
          </a:p>
          <a:p>
            <a:r>
              <a:rPr lang="fa-IR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2  Titr" pitchFamily="2" charset="-78"/>
              </a:rPr>
              <a:t> </a:t>
            </a:r>
            <a:r>
              <a:rPr lang="fa-IR" sz="4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2  Titr" pitchFamily="2" charset="-78"/>
              </a:rPr>
              <a:t>09151865592</a:t>
            </a:r>
          </a:p>
          <a:p>
            <a:endParaRPr lang="fa-IR" sz="4400" smtClean="0">
              <a:cs typeface="2  Titr" pitchFamily="2" charset="-78"/>
            </a:endParaRPr>
          </a:p>
          <a:p>
            <a:endParaRPr lang="fa-IR" sz="4400">
              <a:cs typeface="2  Titr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قابل توجه دانشجویان گرامی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قابل توجه دانشجویان گرامی</dc:title>
  <dc:creator>lenovo</dc:creator>
  <cp:lastModifiedBy>lenovo</cp:lastModifiedBy>
  <cp:revision>3</cp:revision>
  <dcterms:created xsi:type="dcterms:W3CDTF">2014-09-10T03:52:40Z</dcterms:created>
  <dcterms:modified xsi:type="dcterms:W3CDTF">2014-09-10T04:13:54Z</dcterms:modified>
</cp:coreProperties>
</file>